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40538" cy="118792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3" y="1944131"/>
            <a:ext cx="5814457" cy="4135743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6239365"/>
            <a:ext cx="5130404" cy="2868071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12" indent="0" algn="ctr">
              <a:buNone/>
              <a:defRPr sz="1496"/>
            </a:lvl2pPr>
            <a:lvl3pPr marL="684024" indent="0" algn="ctr">
              <a:buNone/>
              <a:defRPr sz="1347"/>
            </a:lvl3pPr>
            <a:lvl4pPr marL="1026036" indent="0" algn="ctr">
              <a:buNone/>
              <a:defRPr sz="1197"/>
            </a:lvl4pPr>
            <a:lvl5pPr marL="1368048" indent="0" algn="ctr">
              <a:buNone/>
              <a:defRPr sz="1197"/>
            </a:lvl5pPr>
            <a:lvl6pPr marL="1710061" indent="0" algn="ctr">
              <a:buNone/>
              <a:defRPr sz="1197"/>
            </a:lvl6pPr>
            <a:lvl7pPr marL="2052072" indent="0" algn="ctr">
              <a:buNone/>
              <a:defRPr sz="1197"/>
            </a:lvl7pPr>
            <a:lvl8pPr marL="2394084" indent="0" algn="ctr">
              <a:buNone/>
              <a:defRPr sz="1197"/>
            </a:lvl8pPr>
            <a:lvl9pPr marL="2736097" indent="0" algn="ctr">
              <a:buNone/>
              <a:defRPr sz="1197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0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2" y="632461"/>
            <a:ext cx="1474991" cy="100671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632461"/>
            <a:ext cx="4339466" cy="1006712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4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961570"/>
            <a:ext cx="5899964" cy="494144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7949760"/>
            <a:ext cx="5899964" cy="2598588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12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24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36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04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06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07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08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09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8" y="3162305"/>
            <a:ext cx="2907229" cy="75372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4" y="3162305"/>
            <a:ext cx="2907229" cy="75372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32464"/>
            <a:ext cx="5899964" cy="229610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912071"/>
            <a:ext cx="2893868" cy="1427161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12" indent="0">
              <a:buNone/>
              <a:defRPr sz="1496" b="1"/>
            </a:lvl2pPr>
            <a:lvl3pPr marL="684024" indent="0">
              <a:buNone/>
              <a:defRPr sz="1347" b="1"/>
            </a:lvl3pPr>
            <a:lvl4pPr marL="1026036" indent="0">
              <a:buNone/>
              <a:defRPr sz="1197" b="1"/>
            </a:lvl4pPr>
            <a:lvl5pPr marL="1368048" indent="0">
              <a:buNone/>
              <a:defRPr sz="1197" b="1"/>
            </a:lvl5pPr>
            <a:lvl6pPr marL="1710061" indent="0">
              <a:buNone/>
              <a:defRPr sz="1197" b="1"/>
            </a:lvl6pPr>
            <a:lvl7pPr marL="2052072" indent="0">
              <a:buNone/>
              <a:defRPr sz="1197" b="1"/>
            </a:lvl7pPr>
            <a:lvl8pPr marL="2394084" indent="0">
              <a:buNone/>
              <a:defRPr sz="1197" b="1"/>
            </a:lvl8pPr>
            <a:lvl9pPr marL="2736097" indent="0">
              <a:buNone/>
              <a:defRPr sz="11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4339232"/>
            <a:ext cx="2893868" cy="638235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912071"/>
            <a:ext cx="2908120" cy="1427161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12" indent="0">
              <a:buNone/>
              <a:defRPr sz="1496" b="1"/>
            </a:lvl2pPr>
            <a:lvl3pPr marL="684024" indent="0">
              <a:buNone/>
              <a:defRPr sz="1347" b="1"/>
            </a:lvl3pPr>
            <a:lvl4pPr marL="1026036" indent="0">
              <a:buNone/>
              <a:defRPr sz="1197" b="1"/>
            </a:lvl4pPr>
            <a:lvl5pPr marL="1368048" indent="0">
              <a:buNone/>
              <a:defRPr sz="1197" b="1"/>
            </a:lvl5pPr>
            <a:lvl6pPr marL="1710061" indent="0">
              <a:buNone/>
              <a:defRPr sz="1197" b="1"/>
            </a:lvl6pPr>
            <a:lvl7pPr marL="2052072" indent="0">
              <a:buNone/>
              <a:defRPr sz="1197" b="1"/>
            </a:lvl7pPr>
            <a:lvl8pPr marL="2394084" indent="0">
              <a:buNone/>
              <a:defRPr sz="1197" b="1"/>
            </a:lvl8pPr>
            <a:lvl9pPr marL="2736097" indent="0">
              <a:buNone/>
              <a:defRPr sz="119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4339232"/>
            <a:ext cx="2908120" cy="638235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791951"/>
            <a:ext cx="2206252" cy="2771828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710397"/>
            <a:ext cx="3463022" cy="844197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563780"/>
            <a:ext cx="2206252" cy="6602341"/>
          </a:xfrm>
        </p:spPr>
        <p:txBody>
          <a:bodyPr/>
          <a:lstStyle>
            <a:lvl1pPr marL="0" indent="0">
              <a:buNone/>
              <a:defRPr sz="1197"/>
            </a:lvl1pPr>
            <a:lvl2pPr marL="342012" indent="0">
              <a:buNone/>
              <a:defRPr sz="1047"/>
            </a:lvl2pPr>
            <a:lvl3pPr marL="684024" indent="0">
              <a:buNone/>
              <a:defRPr sz="898"/>
            </a:lvl3pPr>
            <a:lvl4pPr marL="1026036" indent="0">
              <a:buNone/>
              <a:defRPr sz="748"/>
            </a:lvl4pPr>
            <a:lvl5pPr marL="1368048" indent="0">
              <a:buNone/>
              <a:defRPr sz="748"/>
            </a:lvl5pPr>
            <a:lvl6pPr marL="1710061" indent="0">
              <a:buNone/>
              <a:defRPr sz="748"/>
            </a:lvl6pPr>
            <a:lvl7pPr marL="2052072" indent="0">
              <a:buNone/>
              <a:defRPr sz="748"/>
            </a:lvl7pPr>
            <a:lvl8pPr marL="2394084" indent="0">
              <a:buNone/>
              <a:defRPr sz="748"/>
            </a:lvl8pPr>
            <a:lvl9pPr marL="2736097" indent="0">
              <a:buNone/>
              <a:defRPr sz="74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791951"/>
            <a:ext cx="2206252" cy="2771828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710397"/>
            <a:ext cx="3463022" cy="844197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12" indent="0">
              <a:buNone/>
              <a:defRPr sz="2095"/>
            </a:lvl2pPr>
            <a:lvl3pPr marL="684024" indent="0">
              <a:buNone/>
              <a:defRPr sz="1795"/>
            </a:lvl3pPr>
            <a:lvl4pPr marL="1026036" indent="0">
              <a:buNone/>
              <a:defRPr sz="1496"/>
            </a:lvl4pPr>
            <a:lvl5pPr marL="1368048" indent="0">
              <a:buNone/>
              <a:defRPr sz="1496"/>
            </a:lvl5pPr>
            <a:lvl6pPr marL="1710061" indent="0">
              <a:buNone/>
              <a:defRPr sz="1496"/>
            </a:lvl6pPr>
            <a:lvl7pPr marL="2052072" indent="0">
              <a:buNone/>
              <a:defRPr sz="1496"/>
            </a:lvl7pPr>
            <a:lvl8pPr marL="2394084" indent="0">
              <a:buNone/>
              <a:defRPr sz="1496"/>
            </a:lvl8pPr>
            <a:lvl9pPr marL="2736097" indent="0">
              <a:buNone/>
              <a:defRPr sz="149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563780"/>
            <a:ext cx="2206252" cy="6602341"/>
          </a:xfrm>
        </p:spPr>
        <p:txBody>
          <a:bodyPr/>
          <a:lstStyle>
            <a:lvl1pPr marL="0" indent="0">
              <a:buNone/>
              <a:defRPr sz="1197"/>
            </a:lvl1pPr>
            <a:lvl2pPr marL="342012" indent="0">
              <a:buNone/>
              <a:defRPr sz="1047"/>
            </a:lvl2pPr>
            <a:lvl3pPr marL="684024" indent="0">
              <a:buNone/>
              <a:defRPr sz="898"/>
            </a:lvl3pPr>
            <a:lvl4pPr marL="1026036" indent="0">
              <a:buNone/>
              <a:defRPr sz="748"/>
            </a:lvl4pPr>
            <a:lvl5pPr marL="1368048" indent="0">
              <a:buNone/>
              <a:defRPr sz="748"/>
            </a:lvl5pPr>
            <a:lvl6pPr marL="1710061" indent="0">
              <a:buNone/>
              <a:defRPr sz="748"/>
            </a:lvl6pPr>
            <a:lvl7pPr marL="2052072" indent="0">
              <a:buNone/>
              <a:defRPr sz="748"/>
            </a:lvl7pPr>
            <a:lvl8pPr marL="2394084" indent="0">
              <a:buNone/>
              <a:defRPr sz="748"/>
            </a:lvl8pPr>
            <a:lvl9pPr marL="2736097" indent="0">
              <a:buNone/>
              <a:defRPr sz="74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632464"/>
            <a:ext cx="5899964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3162305"/>
            <a:ext cx="5899964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9" y="11010319"/>
            <a:ext cx="1539121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0644-4264-4A29-81F2-54DDBCEFB62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11010319"/>
            <a:ext cx="2308682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2" y="11010319"/>
            <a:ext cx="1539121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58B8-F355-426C-B467-E6434D47D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4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24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07" indent="-171007" algn="l" defTabSz="68402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19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30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043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055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066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079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091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103" indent="-171007" algn="l" defTabSz="68402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12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24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36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048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061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072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084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7" algn="l" defTabSz="68402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4">
            <a:extLst>
              <a:ext uri="{FF2B5EF4-FFF2-40B4-BE49-F238E27FC236}">
                <a16:creationId xmlns:a16="http://schemas.microsoft.com/office/drawing/2014/main" id="{6CA6572A-6838-4283-B7CC-38F51AC7E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9" y="2609850"/>
            <a:ext cx="6283325" cy="0"/>
          </a:xfrm>
          <a:prstGeom prst="line">
            <a:avLst/>
          </a:prstGeom>
          <a:noFill/>
          <a:ln w="11113" cap="flat">
            <a:solidFill>
              <a:srgbClr val="5C5C5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Line 188">
            <a:extLst>
              <a:ext uri="{FF2B5EF4-FFF2-40B4-BE49-F238E27FC236}">
                <a16:creationId xmlns:a16="http://schemas.microsoft.com/office/drawing/2014/main" id="{878BDDD8-B900-497B-846E-A83D11784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64" y="4457900"/>
            <a:ext cx="6283325" cy="0"/>
          </a:xfrm>
          <a:prstGeom prst="line">
            <a:avLst/>
          </a:prstGeom>
          <a:noFill/>
          <a:ln w="11113" cap="flat">
            <a:solidFill>
              <a:srgbClr val="5C5C5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Line 189">
            <a:extLst>
              <a:ext uri="{FF2B5EF4-FFF2-40B4-BE49-F238E27FC236}">
                <a16:creationId xmlns:a16="http://schemas.microsoft.com/office/drawing/2014/main" id="{94620403-49D5-4075-B1C9-F58E991C3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64" y="528638"/>
            <a:ext cx="6283325" cy="0"/>
          </a:xfrm>
          <a:prstGeom prst="line">
            <a:avLst/>
          </a:prstGeom>
          <a:noFill/>
          <a:ln w="11113" cap="flat">
            <a:solidFill>
              <a:srgbClr val="5C5C5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Line 342">
            <a:extLst>
              <a:ext uri="{FF2B5EF4-FFF2-40B4-BE49-F238E27FC236}">
                <a16:creationId xmlns:a16="http://schemas.microsoft.com/office/drawing/2014/main" id="{9F8F885E-BE26-4B64-AB7D-FA38B1A60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100" y="6146800"/>
            <a:ext cx="6283325" cy="0"/>
          </a:xfrm>
          <a:prstGeom prst="line">
            <a:avLst/>
          </a:prstGeom>
          <a:noFill/>
          <a:ln w="11113" cap="flat">
            <a:solidFill>
              <a:srgbClr val="5C5C5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Line 376">
            <a:extLst>
              <a:ext uri="{FF2B5EF4-FFF2-40B4-BE49-F238E27FC236}">
                <a16:creationId xmlns:a16="http://schemas.microsoft.com/office/drawing/2014/main" id="{CAC847B9-E223-4F48-A77F-0C12B0F9D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014" y="7673975"/>
            <a:ext cx="6281738" cy="0"/>
          </a:xfrm>
          <a:prstGeom prst="line">
            <a:avLst/>
          </a:prstGeom>
          <a:noFill/>
          <a:ln w="11113" cap="flat">
            <a:solidFill>
              <a:srgbClr val="5C5C5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Line 468">
            <a:extLst>
              <a:ext uri="{FF2B5EF4-FFF2-40B4-BE49-F238E27FC236}">
                <a16:creationId xmlns:a16="http://schemas.microsoft.com/office/drawing/2014/main" id="{DFB9EBA6-E854-4490-B81D-ACDD61B0E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6" y="8983663"/>
            <a:ext cx="6283325" cy="0"/>
          </a:xfrm>
          <a:prstGeom prst="line">
            <a:avLst/>
          </a:prstGeom>
          <a:noFill/>
          <a:ln w="11113" cap="flat">
            <a:solidFill>
              <a:srgbClr val="5C5C5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1545217" y="20065"/>
            <a:ext cx="3872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/>
              <a:t>Brandboard</a:t>
            </a:r>
            <a:r>
              <a:rPr lang="es-ES" sz="3200" dirty="0"/>
              <a:t>: Tu marca</a:t>
            </a:r>
            <a:endParaRPr lang="en-US" sz="3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434758" y="575550"/>
            <a:ext cx="192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Logo primario</a:t>
            </a:r>
            <a:endParaRPr lang="en-U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2353383" y="1195316"/>
            <a:ext cx="2084557" cy="12901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40">
            <a:extLst>
              <a:ext uri="{FF2B5EF4-FFF2-40B4-BE49-F238E27FC236}">
                <a16:creationId xmlns:a16="http://schemas.microsoft.com/office/drawing/2014/main" id="{446A6ED0-1858-4694-9799-721FB3F8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130552"/>
            <a:ext cx="911225" cy="912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Oval 141">
            <a:extLst>
              <a:ext uri="{FF2B5EF4-FFF2-40B4-BE49-F238E27FC236}">
                <a16:creationId xmlns:a16="http://schemas.microsoft.com/office/drawing/2014/main" id="{79DEC9A3-4E58-4BFB-B279-06EFFB97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3130552"/>
            <a:ext cx="911225" cy="912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Oval 142">
            <a:extLst>
              <a:ext uri="{FF2B5EF4-FFF2-40B4-BE49-F238E27FC236}">
                <a16:creationId xmlns:a16="http://schemas.microsoft.com/office/drawing/2014/main" id="{479AE911-10CB-4426-9380-B44C07DDB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90" y="3130552"/>
            <a:ext cx="912813" cy="912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Oval 143">
            <a:extLst>
              <a:ext uri="{FF2B5EF4-FFF2-40B4-BE49-F238E27FC236}">
                <a16:creationId xmlns:a16="http://schemas.microsoft.com/office/drawing/2014/main" id="{920E5FA3-8693-463F-BA87-CC2E8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130552"/>
            <a:ext cx="911225" cy="912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Oval 144">
            <a:extLst>
              <a:ext uri="{FF2B5EF4-FFF2-40B4-BE49-F238E27FC236}">
                <a16:creationId xmlns:a16="http://schemas.microsoft.com/office/drawing/2014/main" id="{4D3278A0-7921-41A9-A5B2-1D86ABF1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7" y="3130552"/>
            <a:ext cx="912813" cy="912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Oval 145">
            <a:extLst>
              <a:ext uri="{FF2B5EF4-FFF2-40B4-BE49-F238E27FC236}">
                <a16:creationId xmlns:a16="http://schemas.microsoft.com/office/drawing/2014/main" id="{8B372454-1EEF-4BD5-83D3-D492EA71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3130550"/>
            <a:ext cx="912813" cy="912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CuadroTexto 18"/>
          <p:cNvSpPr txBox="1"/>
          <p:nvPr/>
        </p:nvSpPr>
        <p:spPr>
          <a:xfrm>
            <a:off x="2419761" y="2601269"/>
            <a:ext cx="203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Paleta de color</a:t>
            </a:r>
            <a:endParaRPr lang="en-US" sz="2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19088" y="40885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#00000</a:t>
            </a:r>
            <a:endParaRPr lang="en-U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384841" y="408856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#00000</a:t>
            </a:r>
            <a:endParaRPr lang="en-U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450595" y="408856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#00000</a:t>
            </a:r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516348" y="408856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#00000</a:t>
            </a:r>
            <a:endParaRPr lang="en-U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582101" y="408856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#00000</a:t>
            </a:r>
            <a:endParaRPr lang="en-U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647855" y="408856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#00000</a:t>
            </a:r>
            <a:endParaRPr lang="en-U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350736" y="4421485"/>
            <a:ext cx="2226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Logo secundario</a:t>
            </a:r>
            <a:endParaRPr lang="en-US" sz="2400" dirty="0"/>
          </a:p>
        </p:txBody>
      </p:sp>
      <p:sp>
        <p:nvSpPr>
          <p:cNvPr id="27" name="Rectángulo 26"/>
          <p:cNvSpPr/>
          <p:nvPr/>
        </p:nvSpPr>
        <p:spPr>
          <a:xfrm>
            <a:off x="2635080" y="5011849"/>
            <a:ext cx="1597364" cy="9886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CuadroTexto 28"/>
          <p:cNvSpPr txBox="1"/>
          <p:nvPr/>
        </p:nvSpPr>
        <p:spPr>
          <a:xfrm>
            <a:off x="2688577" y="6134598"/>
            <a:ext cx="155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Tipografías</a:t>
            </a:r>
            <a:endParaRPr lang="en-US" sz="2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75977" y="6524624"/>
            <a:ext cx="169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Tipografía 1</a:t>
            </a:r>
            <a:endParaRPr lang="en-US" sz="24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875977" y="7170937"/>
            <a:ext cx="169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Tipografía 2</a:t>
            </a:r>
            <a:endParaRPr lang="en-US" sz="24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308644" y="6524624"/>
            <a:ext cx="169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Tipografía 3</a:t>
            </a:r>
            <a:endParaRPr lang="en-US" sz="24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308644" y="7170937"/>
            <a:ext cx="169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Tipografía 4</a:t>
            </a:r>
            <a:endParaRPr lang="en-US" sz="24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895184" y="7626349"/>
            <a:ext cx="106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Iconos </a:t>
            </a:r>
            <a:endParaRPr lang="en-US" sz="2400" dirty="0"/>
          </a:p>
        </p:txBody>
      </p:sp>
      <p:sp>
        <p:nvSpPr>
          <p:cNvPr id="37" name="Rectángulo 36"/>
          <p:cNvSpPr/>
          <p:nvPr/>
        </p:nvSpPr>
        <p:spPr>
          <a:xfrm>
            <a:off x="617874" y="8372930"/>
            <a:ext cx="586393" cy="483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ángulo 37"/>
          <p:cNvSpPr/>
          <p:nvPr/>
        </p:nvSpPr>
        <p:spPr>
          <a:xfrm>
            <a:off x="1628403" y="8372930"/>
            <a:ext cx="586393" cy="483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2638930" y="8372930"/>
            <a:ext cx="586393" cy="483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3649459" y="8372930"/>
            <a:ext cx="586393" cy="483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ángulo 40"/>
          <p:cNvSpPr/>
          <p:nvPr/>
        </p:nvSpPr>
        <p:spPr>
          <a:xfrm>
            <a:off x="4659986" y="8372930"/>
            <a:ext cx="586393" cy="483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ángulo 41"/>
          <p:cNvSpPr/>
          <p:nvPr/>
        </p:nvSpPr>
        <p:spPr>
          <a:xfrm>
            <a:off x="5670514" y="8372930"/>
            <a:ext cx="586393" cy="483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uadroTexto 43"/>
          <p:cNvSpPr txBox="1"/>
          <p:nvPr/>
        </p:nvSpPr>
        <p:spPr>
          <a:xfrm>
            <a:off x="2864495" y="8983663"/>
            <a:ext cx="100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Slogan</a:t>
            </a:r>
            <a:endParaRPr lang="en-US" sz="24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2204729" y="9511703"/>
            <a:ext cx="2495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Slogan aquí + logo</a:t>
            </a:r>
            <a:endParaRPr lang="en-US" sz="2400" b="1" dirty="0"/>
          </a:p>
        </p:txBody>
      </p:sp>
      <p:sp>
        <p:nvSpPr>
          <p:cNvPr id="46" name="Line 468">
            <a:extLst>
              <a:ext uri="{FF2B5EF4-FFF2-40B4-BE49-F238E27FC236}">
                <a16:creationId xmlns:a16="http://schemas.microsoft.com/office/drawing/2014/main" id="{DFB9EBA6-E854-4490-B81D-ACDD61B0E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6" y="10260013"/>
            <a:ext cx="6283325" cy="0"/>
          </a:xfrm>
          <a:prstGeom prst="line">
            <a:avLst/>
          </a:prstGeom>
          <a:noFill/>
          <a:ln w="11113" cap="flat">
            <a:solidFill>
              <a:srgbClr val="5C5C5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CuadroTexto 46"/>
          <p:cNvSpPr txBox="1"/>
          <p:nvPr/>
        </p:nvSpPr>
        <p:spPr>
          <a:xfrm>
            <a:off x="1774502" y="10182476"/>
            <a:ext cx="350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Fondos, patrones, texturas</a:t>
            </a:r>
            <a:endParaRPr lang="en-US" sz="2400" dirty="0"/>
          </a:p>
        </p:txBody>
      </p:sp>
      <p:sp>
        <p:nvSpPr>
          <p:cNvPr id="48" name="Rectángulo 47"/>
          <p:cNvSpPr/>
          <p:nvPr/>
        </p:nvSpPr>
        <p:spPr>
          <a:xfrm>
            <a:off x="933127" y="10835780"/>
            <a:ext cx="1005380" cy="860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ángulo 48"/>
          <p:cNvSpPr/>
          <p:nvPr/>
        </p:nvSpPr>
        <p:spPr>
          <a:xfrm>
            <a:off x="2229103" y="10835780"/>
            <a:ext cx="1005380" cy="860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ángulo 49"/>
          <p:cNvSpPr/>
          <p:nvPr/>
        </p:nvSpPr>
        <p:spPr>
          <a:xfrm>
            <a:off x="3525079" y="10835780"/>
            <a:ext cx="1005380" cy="860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ángulo 50"/>
          <p:cNvSpPr/>
          <p:nvPr/>
        </p:nvSpPr>
        <p:spPr>
          <a:xfrm>
            <a:off x="4821054" y="10835780"/>
            <a:ext cx="1005380" cy="860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8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43</Words>
  <Application>Microsoft Office PowerPoint</Application>
  <PresentationFormat>Personalizado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</dc:creator>
  <cp:lastModifiedBy>Victoria</cp:lastModifiedBy>
  <cp:revision>2</cp:revision>
  <dcterms:created xsi:type="dcterms:W3CDTF">2020-08-18T17:59:24Z</dcterms:created>
  <dcterms:modified xsi:type="dcterms:W3CDTF">2020-08-18T18:13:16Z</dcterms:modified>
</cp:coreProperties>
</file>