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6858000" cy="12192000"/>
  <p:notesSz cx="6858000" cy="9144000"/>
  <p:embeddedFontLst>
    <p:embeddedFont>
      <p:font typeface="A little sunshine" panose="020B0604020202020204" charset="0"/>
      <p:regular r:id="rId6"/>
    </p:embeddedFont>
    <p:embeddedFont>
      <p:font typeface="Agency FB" panose="020B0503020202020204" pitchFamily="34" charset="0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Colorado" pitchFamily="50" charset="0"/>
      <p:regular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C0D0"/>
    <a:srgbClr val="C5B3D8"/>
    <a:srgbClr val="E7E349"/>
    <a:srgbClr val="EE7290"/>
    <a:srgbClr val="F08C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1" d="100"/>
          <a:sy n="41" d="100"/>
        </p:scale>
        <p:origin x="25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menzella" userId="224910d197232d6c" providerId="LiveId" clId="{AF161E6A-1FD4-49EB-9639-7B8C3EF6C0CC}"/>
    <pc:docChg chg="custSel modSld">
      <pc:chgData name="victoria menzella" userId="224910d197232d6c" providerId="LiveId" clId="{AF161E6A-1FD4-49EB-9639-7B8C3EF6C0CC}" dt="2020-08-31T13:08:15.345" v="0" actId="478"/>
      <pc:docMkLst>
        <pc:docMk/>
      </pc:docMkLst>
      <pc:sldChg chg="delSp mod">
        <pc:chgData name="victoria menzella" userId="224910d197232d6c" providerId="LiveId" clId="{AF161E6A-1FD4-49EB-9639-7B8C3EF6C0CC}" dt="2020-08-31T13:08:15.345" v="0" actId="478"/>
        <pc:sldMkLst>
          <pc:docMk/>
          <pc:sldMk cId="14918985" sldId="258"/>
        </pc:sldMkLst>
        <pc:spChg chg="del">
          <ac:chgData name="victoria menzella" userId="224910d197232d6c" providerId="LiveId" clId="{AF161E6A-1FD4-49EB-9639-7B8C3EF6C0CC}" dt="2020-08-31T13:08:15.345" v="0" actId="478"/>
          <ac:spMkLst>
            <pc:docMk/>
            <pc:sldMk cId="14918985" sldId="258"/>
            <ac:spMk id="9" creationId="{64E28F3A-2D11-4CF5-A042-A502B9D923F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DEA0-0CC7-4738-9732-C3FE63563257}" type="datetimeFigureOut">
              <a:rPr lang="es-AR" smtClean="0"/>
              <a:t>31/8/2020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A184-AB72-42F6-9ED0-A7CEA2F20FF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60718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DEA0-0CC7-4738-9732-C3FE63563257}" type="datetimeFigureOut">
              <a:rPr lang="es-AR" smtClean="0"/>
              <a:t>31/8/2020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A184-AB72-42F6-9ED0-A7CEA2F20FF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02969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DEA0-0CC7-4738-9732-C3FE63563257}" type="datetimeFigureOut">
              <a:rPr lang="es-AR" smtClean="0"/>
              <a:t>31/8/2020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A184-AB72-42F6-9ED0-A7CEA2F20FF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42701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DEA0-0CC7-4738-9732-C3FE63563257}" type="datetimeFigureOut">
              <a:rPr lang="es-AR" smtClean="0"/>
              <a:t>31/8/2020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A184-AB72-42F6-9ED0-A7CEA2F20FF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18097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DEA0-0CC7-4738-9732-C3FE63563257}" type="datetimeFigureOut">
              <a:rPr lang="es-AR" smtClean="0"/>
              <a:t>31/8/2020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A184-AB72-42F6-9ED0-A7CEA2F20FF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34803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DEA0-0CC7-4738-9732-C3FE63563257}" type="datetimeFigureOut">
              <a:rPr lang="es-AR" smtClean="0"/>
              <a:t>31/8/2020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A184-AB72-42F6-9ED0-A7CEA2F20FF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72353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DEA0-0CC7-4738-9732-C3FE63563257}" type="datetimeFigureOut">
              <a:rPr lang="es-AR" smtClean="0"/>
              <a:t>31/8/2020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A184-AB72-42F6-9ED0-A7CEA2F20FF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9989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DEA0-0CC7-4738-9732-C3FE63563257}" type="datetimeFigureOut">
              <a:rPr lang="es-AR" smtClean="0"/>
              <a:t>31/8/2020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A184-AB72-42F6-9ED0-A7CEA2F20FF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4607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DEA0-0CC7-4738-9732-C3FE63563257}" type="datetimeFigureOut">
              <a:rPr lang="es-AR" smtClean="0"/>
              <a:t>31/8/2020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A184-AB72-42F6-9ED0-A7CEA2F20FF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85283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DEA0-0CC7-4738-9732-C3FE63563257}" type="datetimeFigureOut">
              <a:rPr lang="es-AR" smtClean="0"/>
              <a:t>31/8/2020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A184-AB72-42F6-9ED0-A7CEA2F20FF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10195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DEA0-0CC7-4738-9732-C3FE63563257}" type="datetimeFigureOut">
              <a:rPr lang="es-AR" smtClean="0"/>
              <a:t>31/8/2020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A184-AB72-42F6-9ED0-A7CEA2F20FF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88182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3DEA0-0CC7-4738-9732-C3FE63563257}" type="datetimeFigureOut">
              <a:rPr lang="es-AR" smtClean="0"/>
              <a:t>31/8/2020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0A184-AB72-42F6-9ED0-A7CEA2F20FF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82564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leaf-notebook-leaf-binder-paper-1935230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Rectángulo: esquinas redondeadas 649">
            <a:extLst>
              <a:ext uri="{FF2B5EF4-FFF2-40B4-BE49-F238E27FC236}">
                <a16:creationId xmlns:a16="http://schemas.microsoft.com/office/drawing/2014/main" id="{A06C6974-BBA6-4969-A4E5-89DC0015B8FE}"/>
              </a:ext>
            </a:extLst>
          </p:cNvPr>
          <p:cNvSpPr/>
          <p:nvPr/>
        </p:nvSpPr>
        <p:spPr>
          <a:xfrm>
            <a:off x="65577" y="147325"/>
            <a:ext cx="1635530" cy="1482541"/>
          </a:xfrm>
          <a:prstGeom prst="roundRect">
            <a:avLst/>
          </a:prstGeom>
          <a:solidFill>
            <a:srgbClr val="E7E349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634" name="Grupo 633">
            <a:extLst>
              <a:ext uri="{FF2B5EF4-FFF2-40B4-BE49-F238E27FC236}">
                <a16:creationId xmlns:a16="http://schemas.microsoft.com/office/drawing/2014/main" id="{274F521D-11C2-404C-BE03-BF798FF3292E}"/>
              </a:ext>
            </a:extLst>
          </p:cNvPr>
          <p:cNvGrpSpPr/>
          <p:nvPr/>
        </p:nvGrpSpPr>
        <p:grpSpPr>
          <a:xfrm>
            <a:off x="-544601" y="176039"/>
            <a:ext cx="2906566" cy="1446683"/>
            <a:chOff x="-544601" y="176039"/>
            <a:chExt cx="2906566" cy="1446683"/>
          </a:xfrm>
        </p:grpSpPr>
        <p:sp>
          <p:nvSpPr>
            <p:cNvPr id="627" name="Rectángulo 626">
              <a:extLst>
                <a:ext uri="{FF2B5EF4-FFF2-40B4-BE49-F238E27FC236}">
                  <a16:creationId xmlns:a16="http://schemas.microsoft.com/office/drawing/2014/main" id="{36DC8667-CCD0-4B08-9494-F0F6A7D462CB}"/>
                </a:ext>
              </a:extLst>
            </p:cNvPr>
            <p:cNvSpPr/>
            <p:nvPr/>
          </p:nvSpPr>
          <p:spPr>
            <a:xfrm rot="21258587">
              <a:off x="-428848" y="176039"/>
              <a:ext cx="2675061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3200" dirty="0">
                  <a:ln w="22225">
                    <a:noFill/>
                    <a:prstDash val="solid"/>
                  </a:ln>
                  <a:latin typeface="Colorado" pitchFamily="50" charset="0"/>
                </a:rPr>
                <a:t>Auto</a:t>
              </a:r>
              <a:endParaRPr lang="es-ES" sz="3200" cap="none" spc="0" dirty="0">
                <a:ln w="22225">
                  <a:noFill/>
                  <a:prstDash val="solid"/>
                </a:ln>
                <a:effectLst/>
                <a:latin typeface="Colorado" pitchFamily="50" charset="0"/>
              </a:endParaRPr>
            </a:p>
          </p:txBody>
        </p:sp>
        <p:sp>
          <p:nvSpPr>
            <p:cNvPr id="629" name="Freeform 118">
              <a:extLst>
                <a:ext uri="{FF2B5EF4-FFF2-40B4-BE49-F238E27FC236}">
                  <a16:creationId xmlns:a16="http://schemas.microsoft.com/office/drawing/2014/main" id="{17A4716B-B11F-4691-9260-A9BBDC75B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18" y="604928"/>
              <a:ext cx="1229128" cy="567338"/>
            </a:xfrm>
            <a:custGeom>
              <a:avLst/>
              <a:gdLst>
                <a:gd name="connsiteX0" fmla="*/ 1226112 w 1229128"/>
                <a:gd name="connsiteY0" fmla="*/ 534932 h 567338"/>
                <a:gd name="connsiteX1" fmla="*/ 1224604 w 1229128"/>
                <a:gd name="connsiteY1" fmla="*/ 535899 h 567338"/>
                <a:gd name="connsiteX2" fmla="*/ 957280 w 1229128"/>
                <a:gd name="connsiteY2" fmla="*/ 560083 h 567338"/>
                <a:gd name="connsiteX3" fmla="*/ 485964 w 1229128"/>
                <a:gd name="connsiteY3" fmla="*/ 560083 h 567338"/>
                <a:gd name="connsiteX4" fmla="*/ 16586 w 1229128"/>
                <a:gd name="connsiteY4" fmla="*/ 547024 h 567338"/>
                <a:gd name="connsiteX5" fmla="*/ 9908 w 1229128"/>
                <a:gd name="connsiteY5" fmla="*/ 544122 h 567338"/>
                <a:gd name="connsiteX6" fmla="*/ 12278 w 1229128"/>
                <a:gd name="connsiteY6" fmla="*/ 532030 h 567338"/>
                <a:gd name="connsiteX7" fmla="*/ 36619 w 1229128"/>
                <a:gd name="connsiteY7" fmla="*/ 415951 h 567338"/>
                <a:gd name="connsiteX8" fmla="*/ 52775 w 1229128"/>
                <a:gd name="connsiteY8" fmla="*/ 352107 h 567338"/>
                <a:gd name="connsiteX9" fmla="*/ 70223 w 1229128"/>
                <a:gd name="connsiteY9" fmla="*/ 289714 h 567338"/>
                <a:gd name="connsiteX10" fmla="*/ 68069 w 1229128"/>
                <a:gd name="connsiteY10" fmla="*/ 256825 h 567338"/>
                <a:gd name="connsiteX11" fmla="*/ 39419 w 1229128"/>
                <a:gd name="connsiteY11" fmla="*/ 157190 h 567338"/>
                <a:gd name="connsiteX12" fmla="*/ 1292 w 1229128"/>
                <a:gd name="connsiteY12" fmla="*/ 24666 h 567338"/>
                <a:gd name="connsiteX13" fmla="*/ 3015 w 1229128"/>
                <a:gd name="connsiteY13" fmla="*/ 14509 h 567338"/>
                <a:gd name="connsiteX14" fmla="*/ 5600 w 1229128"/>
                <a:gd name="connsiteY14" fmla="*/ 11124 h 567338"/>
                <a:gd name="connsiteX15" fmla="*/ 273570 w 1229128"/>
                <a:gd name="connsiteY15" fmla="*/ 18862 h 567338"/>
                <a:gd name="connsiteX16" fmla="*/ 744886 w 1229128"/>
                <a:gd name="connsiteY16" fmla="*/ 29019 h 567338"/>
                <a:gd name="connsiteX17" fmla="*/ 1217926 w 1229128"/>
                <a:gd name="connsiteY17" fmla="*/ 483 h 567338"/>
                <a:gd name="connsiteX18" fmla="*/ 1220511 w 1229128"/>
                <a:gd name="connsiteY18" fmla="*/ 12091 h 567338"/>
                <a:gd name="connsiteX19" fmla="*/ 1220080 w 1229128"/>
                <a:gd name="connsiteY19" fmla="*/ 18862 h 567338"/>
                <a:gd name="connsiteX20" fmla="*/ 1140379 w 1229128"/>
                <a:gd name="connsiteY20" fmla="*/ 279557 h 567338"/>
                <a:gd name="connsiteX21" fmla="*/ 1186046 w 1229128"/>
                <a:gd name="connsiteY21" fmla="*/ 398539 h 567338"/>
                <a:gd name="connsiteX22" fmla="*/ 1207156 w 1229128"/>
                <a:gd name="connsiteY22" fmla="*/ 458997 h 567338"/>
                <a:gd name="connsiteX23" fmla="*/ 1216849 w 1229128"/>
                <a:gd name="connsiteY23" fmla="*/ 488984 h 567338"/>
                <a:gd name="connsiteX24" fmla="*/ 1222881 w 1229128"/>
                <a:gd name="connsiteY24" fmla="*/ 507847 h 567338"/>
                <a:gd name="connsiteX25" fmla="*/ 1225250 w 1229128"/>
                <a:gd name="connsiteY25" fmla="*/ 517520 h 567338"/>
                <a:gd name="connsiteX26" fmla="*/ 1228266 w 1229128"/>
                <a:gd name="connsiteY26" fmla="*/ 523808 h 567338"/>
                <a:gd name="connsiteX27" fmla="*/ 1226112 w 1229128"/>
                <a:gd name="connsiteY27" fmla="*/ 534932 h 567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29128" h="567338" fill="none" extrusionOk="0">
                  <a:moveTo>
                    <a:pt x="1226112" y="534932"/>
                  </a:moveTo>
                  <a:cubicBezTo>
                    <a:pt x="1225677" y="535449"/>
                    <a:pt x="1225255" y="535392"/>
                    <a:pt x="1224604" y="535899"/>
                  </a:cubicBezTo>
                  <a:cubicBezTo>
                    <a:pt x="1133156" y="548395"/>
                    <a:pt x="1064217" y="561289"/>
                    <a:pt x="957280" y="560083"/>
                  </a:cubicBezTo>
                  <a:cubicBezTo>
                    <a:pt x="820465" y="561987"/>
                    <a:pt x="641683" y="573063"/>
                    <a:pt x="485964" y="560083"/>
                  </a:cubicBezTo>
                  <a:cubicBezTo>
                    <a:pt x="331840" y="562277"/>
                    <a:pt x="200871" y="556909"/>
                    <a:pt x="16586" y="547024"/>
                  </a:cubicBezTo>
                  <a:cubicBezTo>
                    <a:pt x="14487" y="554522"/>
                    <a:pt x="8897" y="550185"/>
                    <a:pt x="9908" y="544122"/>
                  </a:cubicBezTo>
                  <a:cubicBezTo>
                    <a:pt x="7972" y="540303"/>
                    <a:pt x="9209" y="532200"/>
                    <a:pt x="12278" y="532030"/>
                  </a:cubicBezTo>
                  <a:cubicBezTo>
                    <a:pt x="18292" y="499449"/>
                    <a:pt x="30279" y="460081"/>
                    <a:pt x="36619" y="415951"/>
                  </a:cubicBezTo>
                  <a:cubicBezTo>
                    <a:pt x="43559" y="395009"/>
                    <a:pt x="47891" y="373816"/>
                    <a:pt x="52775" y="352107"/>
                  </a:cubicBezTo>
                  <a:cubicBezTo>
                    <a:pt x="58526" y="332595"/>
                    <a:pt x="69824" y="313397"/>
                    <a:pt x="70223" y="289714"/>
                  </a:cubicBezTo>
                  <a:cubicBezTo>
                    <a:pt x="73353" y="274295"/>
                    <a:pt x="72341" y="271468"/>
                    <a:pt x="68069" y="256825"/>
                  </a:cubicBezTo>
                  <a:cubicBezTo>
                    <a:pt x="64820" y="235107"/>
                    <a:pt x="42307" y="182673"/>
                    <a:pt x="39419" y="157190"/>
                  </a:cubicBezTo>
                  <a:cubicBezTo>
                    <a:pt x="26575" y="108554"/>
                    <a:pt x="14154" y="67621"/>
                    <a:pt x="1292" y="24666"/>
                  </a:cubicBezTo>
                  <a:cubicBezTo>
                    <a:pt x="20" y="20253"/>
                    <a:pt x="857" y="15994"/>
                    <a:pt x="3015" y="14509"/>
                  </a:cubicBezTo>
                  <a:cubicBezTo>
                    <a:pt x="3702" y="12511"/>
                    <a:pt x="4734" y="10958"/>
                    <a:pt x="5600" y="11124"/>
                  </a:cubicBezTo>
                  <a:cubicBezTo>
                    <a:pt x="112885" y="12638"/>
                    <a:pt x="188365" y="223"/>
                    <a:pt x="273570" y="18862"/>
                  </a:cubicBezTo>
                  <a:cubicBezTo>
                    <a:pt x="438734" y="-7322"/>
                    <a:pt x="580626" y="63850"/>
                    <a:pt x="744886" y="29019"/>
                  </a:cubicBezTo>
                  <a:cubicBezTo>
                    <a:pt x="878753" y="3502"/>
                    <a:pt x="1085113" y="42582"/>
                    <a:pt x="1217926" y="483"/>
                  </a:cubicBezTo>
                  <a:cubicBezTo>
                    <a:pt x="1221030" y="36"/>
                    <a:pt x="1220943" y="8040"/>
                    <a:pt x="1220511" y="12091"/>
                  </a:cubicBezTo>
                  <a:cubicBezTo>
                    <a:pt x="1220931" y="13453"/>
                    <a:pt x="1220459" y="16623"/>
                    <a:pt x="1220080" y="18862"/>
                  </a:cubicBezTo>
                  <a:cubicBezTo>
                    <a:pt x="1192530" y="107384"/>
                    <a:pt x="1150784" y="177993"/>
                    <a:pt x="1140379" y="279557"/>
                  </a:cubicBezTo>
                  <a:cubicBezTo>
                    <a:pt x="1158716" y="318467"/>
                    <a:pt x="1169840" y="357258"/>
                    <a:pt x="1186046" y="398539"/>
                  </a:cubicBezTo>
                  <a:cubicBezTo>
                    <a:pt x="1189859" y="419812"/>
                    <a:pt x="1199342" y="437610"/>
                    <a:pt x="1207156" y="458997"/>
                  </a:cubicBezTo>
                  <a:cubicBezTo>
                    <a:pt x="1210586" y="466633"/>
                    <a:pt x="1213094" y="479588"/>
                    <a:pt x="1216849" y="488984"/>
                  </a:cubicBezTo>
                  <a:cubicBezTo>
                    <a:pt x="1218811" y="495752"/>
                    <a:pt x="1220440" y="501680"/>
                    <a:pt x="1222881" y="507847"/>
                  </a:cubicBezTo>
                  <a:cubicBezTo>
                    <a:pt x="1223534" y="509427"/>
                    <a:pt x="1224216" y="514104"/>
                    <a:pt x="1225250" y="517520"/>
                  </a:cubicBezTo>
                  <a:cubicBezTo>
                    <a:pt x="1226744" y="518119"/>
                    <a:pt x="1227563" y="519633"/>
                    <a:pt x="1228266" y="523808"/>
                  </a:cubicBezTo>
                  <a:cubicBezTo>
                    <a:pt x="1229354" y="527925"/>
                    <a:pt x="1228459" y="533683"/>
                    <a:pt x="1226112" y="534932"/>
                  </a:cubicBezTo>
                </a:path>
                <a:path w="1229128" h="567338" stroke="0" extrusionOk="0">
                  <a:moveTo>
                    <a:pt x="1226112" y="534932"/>
                  </a:moveTo>
                  <a:cubicBezTo>
                    <a:pt x="1225626" y="535382"/>
                    <a:pt x="1225231" y="535423"/>
                    <a:pt x="1224604" y="535899"/>
                  </a:cubicBezTo>
                  <a:cubicBezTo>
                    <a:pt x="1145353" y="550520"/>
                    <a:pt x="1036997" y="556514"/>
                    <a:pt x="957280" y="560083"/>
                  </a:cubicBezTo>
                  <a:cubicBezTo>
                    <a:pt x="795921" y="571563"/>
                    <a:pt x="639133" y="585317"/>
                    <a:pt x="485964" y="560083"/>
                  </a:cubicBezTo>
                  <a:cubicBezTo>
                    <a:pt x="313509" y="547057"/>
                    <a:pt x="194831" y="561820"/>
                    <a:pt x="16586" y="547024"/>
                  </a:cubicBezTo>
                  <a:cubicBezTo>
                    <a:pt x="15271" y="554327"/>
                    <a:pt x="9878" y="550997"/>
                    <a:pt x="9908" y="544122"/>
                  </a:cubicBezTo>
                  <a:cubicBezTo>
                    <a:pt x="8046" y="540198"/>
                    <a:pt x="8541" y="532506"/>
                    <a:pt x="12278" y="532030"/>
                  </a:cubicBezTo>
                  <a:cubicBezTo>
                    <a:pt x="19476" y="491171"/>
                    <a:pt x="24910" y="457674"/>
                    <a:pt x="36619" y="415951"/>
                  </a:cubicBezTo>
                  <a:cubicBezTo>
                    <a:pt x="43251" y="395005"/>
                    <a:pt x="47433" y="373019"/>
                    <a:pt x="52775" y="352107"/>
                  </a:cubicBezTo>
                  <a:cubicBezTo>
                    <a:pt x="56341" y="331015"/>
                    <a:pt x="67255" y="313103"/>
                    <a:pt x="70223" y="289714"/>
                  </a:cubicBezTo>
                  <a:cubicBezTo>
                    <a:pt x="73884" y="274556"/>
                    <a:pt x="72413" y="271706"/>
                    <a:pt x="68069" y="256825"/>
                  </a:cubicBezTo>
                  <a:cubicBezTo>
                    <a:pt x="56402" y="218328"/>
                    <a:pt x="51668" y="191793"/>
                    <a:pt x="39419" y="157190"/>
                  </a:cubicBezTo>
                  <a:cubicBezTo>
                    <a:pt x="32121" y="106460"/>
                    <a:pt x="7640" y="66704"/>
                    <a:pt x="1292" y="24666"/>
                  </a:cubicBezTo>
                  <a:cubicBezTo>
                    <a:pt x="-49" y="20191"/>
                    <a:pt x="1017" y="15701"/>
                    <a:pt x="3015" y="14509"/>
                  </a:cubicBezTo>
                  <a:cubicBezTo>
                    <a:pt x="3527" y="12375"/>
                    <a:pt x="4513" y="11163"/>
                    <a:pt x="5600" y="11124"/>
                  </a:cubicBezTo>
                  <a:cubicBezTo>
                    <a:pt x="89919" y="-1243"/>
                    <a:pt x="196645" y="13911"/>
                    <a:pt x="273570" y="18862"/>
                  </a:cubicBezTo>
                  <a:cubicBezTo>
                    <a:pt x="435551" y="24019"/>
                    <a:pt x="572570" y="29639"/>
                    <a:pt x="744886" y="29019"/>
                  </a:cubicBezTo>
                  <a:cubicBezTo>
                    <a:pt x="919748" y="-1955"/>
                    <a:pt x="1033585" y="36552"/>
                    <a:pt x="1217926" y="483"/>
                  </a:cubicBezTo>
                  <a:cubicBezTo>
                    <a:pt x="1221625" y="-99"/>
                    <a:pt x="1221827" y="7956"/>
                    <a:pt x="1220511" y="12091"/>
                  </a:cubicBezTo>
                  <a:cubicBezTo>
                    <a:pt x="1221491" y="13841"/>
                    <a:pt x="1220938" y="16325"/>
                    <a:pt x="1220080" y="18862"/>
                  </a:cubicBezTo>
                  <a:cubicBezTo>
                    <a:pt x="1195051" y="104956"/>
                    <a:pt x="1162375" y="196332"/>
                    <a:pt x="1140379" y="279557"/>
                  </a:cubicBezTo>
                  <a:cubicBezTo>
                    <a:pt x="1159326" y="309003"/>
                    <a:pt x="1175482" y="361610"/>
                    <a:pt x="1186046" y="398539"/>
                  </a:cubicBezTo>
                  <a:cubicBezTo>
                    <a:pt x="1193870" y="420636"/>
                    <a:pt x="1202425" y="439440"/>
                    <a:pt x="1207156" y="458997"/>
                  </a:cubicBezTo>
                  <a:cubicBezTo>
                    <a:pt x="1210570" y="469769"/>
                    <a:pt x="1216007" y="478125"/>
                    <a:pt x="1216849" y="488984"/>
                  </a:cubicBezTo>
                  <a:cubicBezTo>
                    <a:pt x="1219442" y="495176"/>
                    <a:pt x="1221246" y="501809"/>
                    <a:pt x="1222881" y="507847"/>
                  </a:cubicBezTo>
                  <a:cubicBezTo>
                    <a:pt x="1222568" y="508560"/>
                    <a:pt x="1224069" y="514457"/>
                    <a:pt x="1225250" y="517520"/>
                  </a:cubicBezTo>
                  <a:cubicBezTo>
                    <a:pt x="1226618" y="518786"/>
                    <a:pt x="1227652" y="519642"/>
                    <a:pt x="1228266" y="523808"/>
                  </a:cubicBezTo>
                  <a:cubicBezTo>
                    <a:pt x="1229243" y="528267"/>
                    <a:pt x="1228322" y="533802"/>
                    <a:pt x="1226112" y="534932"/>
                  </a:cubicBezTo>
                </a:path>
              </a:pathLst>
            </a:custGeom>
            <a:solidFill>
              <a:srgbClr val="F08CB2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T0" fmla="*/ 5692 w 5706"/>
                        <a:gd name="T1" fmla="*/ 1106 h 1173"/>
                        <a:gd name="T2" fmla="*/ 5685 w 5706"/>
                        <a:gd name="T3" fmla="*/ 1108 h 1173"/>
                        <a:gd name="T4" fmla="*/ 4444 w 5706"/>
                        <a:gd name="T5" fmla="*/ 1158 h 1173"/>
                        <a:gd name="T6" fmla="*/ 2256 w 5706"/>
                        <a:gd name="T7" fmla="*/ 1158 h 1173"/>
                        <a:gd name="T8" fmla="*/ 77 w 5706"/>
                        <a:gd name="T9" fmla="*/ 1131 h 1173"/>
                        <a:gd name="T10" fmla="*/ 46 w 5706"/>
                        <a:gd name="T11" fmla="*/ 1125 h 1173"/>
                        <a:gd name="T12" fmla="*/ 57 w 5706"/>
                        <a:gd name="T13" fmla="*/ 1100 h 1173"/>
                        <a:gd name="T14" fmla="*/ 170 w 5706"/>
                        <a:gd name="T15" fmla="*/ 860 h 1173"/>
                        <a:gd name="T16" fmla="*/ 245 w 5706"/>
                        <a:gd name="T17" fmla="*/ 728 h 1173"/>
                        <a:gd name="T18" fmla="*/ 326 w 5706"/>
                        <a:gd name="T19" fmla="*/ 599 h 1173"/>
                        <a:gd name="T20" fmla="*/ 316 w 5706"/>
                        <a:gd name="T21" fmla="*/ 531 h 1173"/>
                        <a:gd name="T22" fmla="*/ 183 w 5706"/>
                        <a:gd name="T23" fmla="*/ 325 h 1173"/>
                        <a:gd name="T24" fmla="*/ 6 w 5706"/>
                        <a:gd name="T25" fmla="*/ 51 h 1173"/>
                        <a:gd name="T26" fmla="*/ 14 w 5706"/>
                        <a:gd name="T27" fmla="*/ 30 h 1173"/>
                        <a:gd name="T28" fmla="*/ 26 w 5706"/>
                        <a:gd name="T29" fmla="*/ 23 h 1173"/>
                        <a:gd name="T30" fmla="*/ 1270 w 5706"/>
                        <a:gd name="T31" fmla="*/ 39 h 1173"/>
                        <a:gd name="T32" fmla="*/ 3458 w 5706"/>
                        <a:gd name="T33" fmla="*/ 60 h 1173"/>
                        <a:gd name="T34" fmla="*/ 5654 w 5706"/>
                        <a:gd name="T35" fmla="*/ 1 h 1173"/>
                        <a:gd name="T36" fmla="*/ 5666 w 5706"/>
                        <a:gd name="T37" fmla="*/ 25 h 1173"/>
                        <a:gd name="T38" fmla="*/ 5664 w 5706"/>
                        <a:gd name="T39" fmla="*/ 39 h 1173"/>
                        <a:gd name="T40" fmla="*/ 5294 w 5706"/>
                        <a:gd name="T41" fmla="*/ 578 h 1173"/>
                        <a:gd name="T42" fmla="*/ 5506 w 5706"/>
                        <a:gd name="T43" fmla="*/ 824 h 1173"/>
                        <a:gd name="T44" fmla="*/ 5604 w 5706"/>
                        <a:gd name="T45" fmla="*/ 949 h 1173"/>
                        <a:gd name="T46" fmla="*/ 5649 w 5706"/>
                        <a:gd name="T47" fmla="*/ 1011 h 1173"/>
                        <a:gd name="T48" fmla="*/ 5677 w 5706"/>
                        <a:gd name="T49" fmla="*/ 1050 h 1173"/>
                        <a:gd name="T50" fmla="*/ 5688 w 5706"/>
                        <a:gd name="T51" fmla="*/ 1070 h 1173"/>
                        <a:gd name="T52" fmla="*/ 5702 w 5706"/>
                        <a:gd name="T53" fmla="*/ 1083 h 1173"/>
                        <a:gd name="T54" fmla="*/ 5692 w 5706"/>
                        <a:gd name="T55" fmla="*/ 1106 h 117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</a:cxnLst>
                      <a:rect l="0" t="0" r="r" b="b"/>
                      <a:pathLst>
                        <a:path w="5706" h="1173">
                          <a:moveTo>
                            <a:pt x="5692" y="1106"/>
                          </a:moveTo>
                          <a:cubicBezTo>
                            <a:pt x="5690" y="1107"/>
                            <a:pt x="5688" y="1107"/>
                            <a:pt x="5685" y="1108"/>
                          </a:cubicBezTo>
                          <a:cubicBezTo>
                            <a:pt x="5272" y="1134"/>
                            <a:pt x="4858" y="1150"/>
                            <a:pt x="4444" y="1158"/>
                          </a:cubicBezTo>
                          <a:cubicBezTo>
                            <a:pt x="3715" y="1173"/>
                            <a:pt x="2985" y="1166"/>
                            <a:pt x="2256" y="1158"/>
                          </a:cubicBezTo>
                          <a:cubicBezTo>
                            <a:pt x="1529" y="1149"/>
                            <a:pt x="803" y="1140"/>
                            <a:pt x="77" y="1131"/>
                          </a:cubicBezTo>
                          <a:cubicBezTo>
                            <a:pt x="69" y="1146"/>
                            <a:pt x="45" y="1140"/>
                            <a:pt x="46" y="1125"/>
                          </a:cubicBezTo>
                          <a:cubicBezTo>
                            <a:pt x="39" y="1117"/>
                            <a:pt x="42" y="1100"/>
                            <a:pt x="57" y="1100"/>
                          </a:cubicBezTo>
                          <a:cubicBezTo>
                            <a:pt x="91" y="1018"/>
                            <a:pt x="129" y="938"/>
                            <a:pt x="170" y="860"/>
                          </a:cubicBezTo>
                          <a:cubicBezTo>
                            <a:pt x="194" y="815"/>
                            <a:pt x="218" y="771"/>
                            <a:pt x="245" y="728"/>
                          </a:cubicBezTo>
                          <a:cubicBezTo>
                            <a:pt x="270" y="685"/>
                            <a:pt x="303" y="644"/>
                            <a:pt x="326" y="599"/>
                          </a:cubicBezTo>
                          <a:cubicBezTo>
                            <a:pt x="342" y="567"/>
                            <a:pt x="336" y="561"/>
                            <a:pt x="316" y="531"/>
                          </a:cubicBezTo>
                          <a:lnTo>
                            <a:pt x="183" y="325"/>
                          </a:lnTo>
                          <a:cubicBezTo>
                            <a:pt x="124" y="234"/>
                            <a:pt x="65" y="143"/>
                            <a:pt x="6" y="51"/>
                          </a:cubicBezTo>
                          <a:cubicBezTo>
                            <a:pt x="0" y="42"/>
                            <a:pt x="6" y="33"/>
                            <a:pt x="14" y="30"/>
                          </a:cubicBezTo>
                          <a:cubicBezTo>
                            <a:pt x="17" y="26"/>
                            <a:pt x="21" y="23"/>
                            <a:pt x="26" y="23"/>
                          </a:cubicBezTo>
                          <a:cubicBezTo>
                            <a:pt x="441" y="29"/>
                            <a:pt x="855" y="34"/>
                            <a:pt x="1270" y="39"/>
                          </a:cubicBezTo>
                          <a:cubicBezTo>
                            <a:pt x="1999" y="48"/>
                            <a:pt x="2728" y="60"/>
                            <a:pt x="3458" y="60"/>
                          </a:cubicBezTo>
                          <a:cubicBezTo>
                            <a:pt x="4190" y="60"/>
                            <a:pt x="4923" y="47"/>
                            <a:pt x="5654" y="1"/>
                          </a:cubicBezTo>
                          <a:cubicBezTo>
                            <a:pt x="5669" y="0"/>
                            <a:pt x="5672" y="16"/>
                            <a:pt x="5666" y="25"/>
                          </a:cubicBezTo>
                          <a:cubicBezTo>
                            <a:pt x="5668" y="29"/>
                            <a:pt x="5668" y="34"/>
                            <a:pt x="5664" y="39"/>
                          </a:cubicBezTo>
                          <a:cubicBezTo>
                            <a:pt x="5537" y="216"/>
                            <a:pt x="5414" y="396"/>
                            <a:pt x="5294" y="578"/>
                          </a:cubicBezTo>
                          <a:cubicBezTo>
                            <a:pt x="5368" y="658"/>
                            <a:pt x="5439" y="739"/>
                            <a:pt x="5506" y="824"/>
                          </a:cubicBezTo>
                          <a:cubicBezTo>
                            <a:pt x="5539" y="865"/>
                            <a:pt x="5572" y="907"/>
                            <a:pt x="5604" y="949"/>
                          </a:cubicBezTo>
                          <a:cubicBezTo>
                            <a:pt x="5619" y="970"/>
                            <a:pt x="5634" y="990"/>
                            <a:pt x="5649" y="1011"/>
                          </a:cubicBezTo>
                          <a:cubicBezTo>
                            <a:pt x="5659" y="1024"/>
                            <a:pt x="5668" y="1037"/>
                            <a:pt x="5677" y="1050"/>
                          </a:cubicBezTo>
                          <a:cubicBezTo>
                            <a:pt x="5679" y="1052"/>
                            <a:pt x="5684" y="1063"/>
                            <a:pt x="5688" y="1070"/>
                          </a:cubicBezTo>
                          <a:cubicBezTo>
                            <a:pt x="5695" y="1072"/>
                            <a:pt x="5698" y="1075"/>
                            <a:pt x="5702" y="1083"/>
                          </a:cubicBezTo>
                          <a:cubicBezTo>
                            <a:pt x="5706" y="1092"/>
                            <a:pt x="5701" y="1104"/>
                            <a:pt x="5692" y="1106"/>
                          </a:cubicBez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vert="horz" wrap="square" lIns="91440" tIns="45720" rIns="91440" bIns="45720" numCol="1" anchor="t" anchorCtr="0" compatLnSpc="1">
              <a:prstTxWarp prst="textArchDown">
                <a:avLst>
                  <a:gd name="adj" fmla="val 221878"/>
                </a:avLst>
              </a:prstTxWarp>
            </a:bodyPr>
            <a:lstStyle/>
            <a:p>
              <a:endParaRPr lang="es-AR" dirty="0">
                <a:solidFill>
                  <a:srgbClr val="C5B3D8"/>
                </a:solidFill>
              </a:endParaRPr>
            </a:p>
          </p:txBody>
        </p:sp>
        <p:sp>
          <p:nvSpPr>
            <p:cNvPr id="631" name="Rectángulo 630">
              <a:extLst>
                <a:ext uri="{FF2B5EF4-FFF2-40B4-BE49-F238E27FC236}">
                  <a16:creationId xmlns:a16="http://schemas.microsoft.com/office/drawing/2014/main" id="{295459C9-92D0-41BB-8CE1-EEE82BBDB52C}"/>
                </a:ext>
              </a:extLst>
            </p:cNvPr>
            <p:cNvSpPr/>
            <p:nvPr/>
          </p:nvSpPr>
          <p:spPr>
            <a:xfrm>
              <a:off x="-544601" y="503876"/>
              <a:ext cx="2906566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400" dirty="0">
                  <a:ln w="22225">
                    <a:noFill/>
                    <a:prstDash val="solid"/>
                  </a:ln>
                  <a:latin typeface="A little sunshine" panose="02000603000000000000" pitchFamily="2" charset="0"/>
                  <a:ea typeface="A little sunshine" panose="02000603000000000000" pitchFamily="2" charset="0"/>
                </a:rPr>
                <a:t>Test</a:t>
              </a:r>
              <a:endParaRPr lang="es-ES" sz="4400" cap="none" spc="0" dirty="0">
                <a:ln w="22225">
                  <a:noFill/>
                  <a:prstDash val="solid"/>
                </a:ln>
                <a:effectLst/>
                <a:latin typeface="A little sunshine" panose="02000603000000000000" pitchFamily="2" charset="0"/>
                <a:ea typeface="A little sunshine" panose="02000603000000000000" pitchFamily="2" charset="0"/>
              </a:endParaRPr>
            </a:p>
          </p:txBody>
        </p:sp>
        <p:sp>
          <p:nvSpPr>
            <p:cNvPr id="633" name="Rectángulo 632">
              <a:extLst>
                <a:ext uri="{FF2B5EF4-FFF2-40B4-BE49-F238E27FC236}">
                  <a16:creationId xmlns:a16="http://schemas.microsoft.com/office/drawing/2014/main" id="{566D886B-26C7-47CF-B674-7CF4CB3D6FC2}"/>
                </a:ext>
              </a:extLst>
            </p:cNvPr>
            <p:cNvSpPr/>
            <p:nvPr/>
          </p:nvSpPr>
          <p:spPr>
            <a:xfrm>
              <a:off x="297925" y="1037947"/>
              <a:ext cx="1229128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3200" dirty="0">
                  <a:ln w="22225">
                    <a:noFill/>
                    <a:prstDash val="solid"/>
                  </a:ln>
                  <a:latin typeface="Colorado" pitchFamily="50" charset="0"/>
                </a:rPr>
                <a:t>d</a:t>
              </a:r>
              <a:r>
                <a:rPr lang="es-ES" sz="3200" cap="none" spc="0" dirty="0">
                  <a:ln w="22225">
                    <a:noFill/>
                    <a:prstDash val="solid"/>
                  </a:ln>
                  <a:effectLst/>
                  <a:latin typeface="Colorado" pitchFamily="50" charset="0"/>
                </a:rPr>
                <a:t>e marca</a:t>
              </a:r>
            </a:p>
          </p:txBody>
        </p:sp>
      </p:grpSp>
      <p:grpSp>
        <p:nvGrpSpPr>
          <p:cNvPr id="635" name="Grupo 634">
            <a:extLst>
              <a:ext uri="{FF2B5EF4-FFF2-40B4-BE49-F238E27FC236}">
                <a16:creationId xmlns:a16="http://schemas.microsoft.com/office/drawing/2014/main" id="{26464EF2-21BD-4053-BA5E-8785E4AFC78F}"/>
              </a:ext>
            </a:extLst>
          </p:cNvPr>
          <p:cNvGrpSpPr/>
          <p:nvPr/>
        </p:nvGrpSpPr>
        <p:grpSpPr>
          <a:xfrm rot="11328699">
            <a:off x="1371680" y="1269768"/>
            <a:ext cx="45719" cy="137559"/>
            <a:chOff x="4687888" y="8839200"/>
            <a:chExt cx="180975" cy="544513"/>
          </a:xfrm>
        </p:grpSpPr>
        <p:sp>
          <p:nvSpPr>
            <p:cNvPr id="636" name="Freeform 466">
              <a:extLst>
                <a:ext uri="{FF2B5EF4-FFF2-40B4-BE49-F238E27FC236}">
                  <a16:creationId xmlns:a16="http://schemas.microsoft.com/office/drawing/2014/main" id="{0F3E8DA1-3706-4EF2-88EB-C82165FFE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1863" y="8839200"/>
              <a:ext cx="127000" cy="544513"/>
            </a:xfrm>
            <a:custGeom>
              <a:avLst/>
              <a:gdLst>
                <a:gd name="T0" fmla="*/ 173 w 185"/>
                <a:gd name="T1" fmla="*/ 743 h 791"/>
                <a:gd name="T2" fmla="*/ 123 w 185"/>
                <a:gd name="T3" fmla="*/ 18 h 791"/>
                <a:gd name="T4" fmla="*/ 94 w 185"/>
                <a:gd name="T5" fmla="*/ 14 h 791"/>
                <a:gd name="T6" fmla="*/ 121 w 185"/>
                <a:gd name="T7" fmla="*/ 765 h 791"/>
                <a:gd name="T8" fmla="*/ 173 w 185"/>
                <a:gd name="T9" fmla="*/ 743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791">
                  <a:moveTo>
                    <a:pt x="173" y="743"/>
                  </a:moveTo>
                  <a:cubicBezTo>
                    <a:pt x="74" y="536"/>
                    <a:pt x="63" y="246"/>
                    <a:pt x="123" y="18"/>
                  </a:cubicBezTo>
                  <a:cubicBezTo>
                    <a:pt x="127" y="4"/>
                    <a:pt x="100" y="0"/>
                    <a:pt x="94" y="14"/>
                  </a:cubicBezTo>
                  <a:cubicBezTo>
                    <a:pt x="0" y="244"/>
                    <a:pt x="8" y="557"/>
                    <a:pt x="121" y="765"/>
                  </a:cubicBezTo>
                  <a:cubicBezTo>
                    <a:pt x="135" y="791"/>
                    <a:pt x="185" y="770"/>
                    <a:pt x="173" y="743"/>
                  </a:cubicBezTo>
                  <a:close/>
                </a:path>
              </a:pathLst>
            </a:custGeom>
            <a:solidFill>
              <a:srgbClr val="1D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37" name="Freeform 467">
              <a:extLst>
                <a:ext uri="{FF2B5EF4-FFF2-40B4-BE49-F238E27FC236}">
                  <a16:creationId xmlns:a16="http://schemas.microsoft.com/office/drawing/2014/main" id="{0DAD8E17-A6F6-4869-9040-F8EE26B09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7888" y="9040813"/>
              <a:ext cx="95250" cy="336550"/>
            </a:xfrm>
            <a:custGeom>
              <a:avLst/>
              <a:gdLst>
                <a:gd name="T0" fmla="*/ 122 w 138"/>
                <a:gd name="T1" fmla="*/ 435 h 490"/>
                <a:gd name="T2" fmla="*/ 74 w 138"/>
                <a:gd name="T3" fmla="*/ 251 h 490"/>
                <a:gd name="T4" fmla="*/ 60 w 138"/>
                <a:gd name="T5" fmla="*/ 23 h 490"/>
                <a:gd name="T6" fmla="*/ 32 w 138"/>
                <a:gd name="T7" fmla="*/ 16 h 490"/>
                <a:gd name="T8" fmla="*/ 13 w 138"/>
                <a:gd name="T9" fmla="*/ 222 h 490"/>
                <a:gd name="T10" fmla="*/ 60 w 138"/>
                <a:gd name="T11" fmla="*/ 461 h 490"/>
                <a:gd name="T12" fmla="*/ 122 w 138"/>
                <a:gd name="T13" fmla="*/ 435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490">
                  <a:moveTo>
                    <a:pt x="122" y="435"/>
                  </a:moveTo>
                  <a:cubicBezTo>
                    <a:pt x="93" y="376"/>
                    <a:pt x="87" y="314"/>
                    <a:pt x="74" y="251"/>
                  </a:cubicBezTo>
                  <a:cubicBezTo>
                    <a:pt x="59" y="178"/>
                    <a:pt x="34" y="100"/>
                    <a:pt x="60" y="23"/>
                  </a:cubicBezTo>
                  <a:cubicBezTo>
                    <a:pt x="65" y="8"/>
                    <a:pt x="39" y="0"/>
                    <a:pt x="32" y="16"/>
                  </a:cubicBezTo>
                  <a:cubicBezTo>
                    <a:pt x="0" y="84"/>
                    <a:pt x="5" y="154"/>
                    <a:pt x="13" y="222"/>
                  </a:cubicBezTo>
                  <a:cubicBezTo>
                    <a:pt x="22" y="301"/>
                    <a:pt x="15" y="391"/>
                    <a:pt x="60" y="461"/>
                  </a:cubicBezTo>
                  <a:cubicBezTo>
                    <a:pt x="79" y="490"/>
                    <a:pt x="138" y="467"/>
                    <a:pt x="122" y="435"/>
                  </a:cubicBezTo>
                  <a:close/>
                </a:path>
              </a:pathLst>
            </a:custGeom>
            <a:solidFill>
              <a:srgbClr val="1D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638" name="Grupo 637">
            <a:extLst>
              <a:ext uri="{FF2B5EF4-FFF2-40B4-BE49-F238E27FC236}">
                <a16:creationId xmlns:a16="http://schemas.microsoft.com/office/drawing/2014/main" id="{2F6F8DEA-DCB2-4F52-9A21-22C677AB294B}"/>
              </a:ext>
            </a:extLst>
          </p:cNvPr>
          <p:cNvGrpSpPr/>
          <p:nvPr/>
        </p:nvGrpSpPr>
        <p:grpSpPr>
          <a:xfrm rot="11967393" flipV="1">
            <a:off x="1057533" y="269270"/>
            <a:ext cx="51817" cy="60052"/>
            <a:chOff x="5391150" y="9072563"/>
            <a:chExt cx="239713" cy="277812"/>
          </a:xfrm>
        </p:grpSpPr>
        <p:sp>
          <p:nvSpPr>
            <p:cNvPr id="639" name="Freeform 463">
              <a:extLst>
                <a:ext uri="{FF2B5EF4-FFF2-40B4-BE49-F238E27FC236}">
                  <a16:creationId xmlns:a16="http://schemas.microsoft.com/office/drawing/2014/main" id="{2E3105BC-CC97-42A6-ADBD-773D3B10E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1150" y="9102725"/>
              <a:ext cx="212725" cy="247650"/>
            </a:xfrm>
            <a:custGeom>
              <a:avLst/>
              <a:gdLst>
                <a:gd name="T0" fmla="*/ 227 w 309"/>
                <a:gd name="T1" fmla="*/ 56 h 362"/>
                <a:gd name="T2" fmla="*/ 5 w 309"/>
                <a:gd name="T3" fmla="*/ 91 h 362"/>
                <a:gd name="T4" fmla="*/ 17 w 309"/>
                <a:gd name="T5" fmla="*/ 101 h 362"/>
                <a:gd name="T6" fmla="*/ 232 w 309"/>
                <a:gd name="T7" fmla="*/ 117 h 362"/>
                <a:gd name="T8" fmla="*/ 229 w 309"/>
                <a:gd name="T9" fmla="*/ 340 h 362"/>
                <a:gd name="T10" fmla="*/ 257 w 309"/>
                <a:gd name="T11" fmla="*/ 347 h 362"/>
                <a:gd name="T12" fmla="*/ 227 w 309"/>
                <a:gd name="T13" fmla="*/ 56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9" h="362">
                  <a:moveTo>
                    <a:pt x="227" y="56"/>
                  </a:moveTo>
                  <a:cubicBezTo>
                    <a:pt x="153" y="0"/>
                    <a:pt x="62" y="23"/>
                    <a:pt x="5" y="91"/>
                  </a:cubicBezTo>
                  <a:cubicBezTo>
                    <a:pt x="0" y="98"/>
                    <a:pt x="10" y="107"/>
                    <a:pt x="17" y="101"/>
                  </a:cubicBezTo>
                  <a:cubicBezTo>
                    <a:pt x="81" y="45"/>
                    <a:pt x="185" y="30"/>
                    <a:pt x="232" y="117"/>
                  </a:cubicBezTo>
                  <a:cubicBezTo>
                    <a:pt x="269" y="182"/>
                    <a:pt x="241" y="272"/>
                    <a:pt x="229" y="340"/>
                  </a:cubicBezTo>
                  <a:cubicBezTo>
                    <a:pt x="226" y="357"/>
                    <a:pt x="252" y="362"/>
                    <a:pt x="257" y="347"/>
                  </a:cubicBezTo>
                  <a:cubicBezTo>
                    <a:pt x="285" y="265"/>
                    <a:pt x="309" y="116"/>
                    <a:pt x="227" y="56"/>
                  </a:cubicBezTo>
                  <a:close/>
                </a:path>
              </a:pathLst>
            </a:custGeom>
            <a:solidFill>
              <a:srgbClr val="1D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40" name="Freeform 465">
              <a:extLst>
                <a:ext uri="{FF2B5EF4-FFF2-40B4-BE49-F238E27FC236}">
                  <a16:creationId xmlns:a16="http://schemas.microsoft.com/office/drawing/2014/main" id="{BFCC7BBB-B1D2-40E6-B8F1-12CA7437D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9413" y="9072563"/>
              <a:ext cx="171450" cy="125413"/>
            </a:xfrm>
            <a:custGeom>
              <a:avLst/>
              <a:gdLst>
                <a:gd name="T0" fmla="*/ 6 w 251"/>
                <a:gd name="T1" fmla="*/ 40 h 182"/>
                <a:gd name="T2" fmla="*/ 135 w 251"/>
                <a:gd name="T3" fmla="*/ 32 h 182"/>
                <a:gd name="T4" fmla="*/ 232 w 251"/>
                <a:gd name="T5" fmla="*/ 170 h 182"/>
                <a:gd name="T6" fmla="*/ 250 w 251"/>
                <a:gd name="T7" fmla="*/ 169 h 182"/>
                <a:gd name="T8" fmla="*/ 163 w 251"/>
                <a:gd name="T9" fmla="*/ 24 h 182"/>
                <a:gd name="T10" fmla="*/ 3 w 251"/>
                <a:gd name="T11" fmla="*/ 34 h 182"/>
                <a:gd name="T12" fmla="*/ 6 w 251"/>
                <a:gd name="T13" fmla="*/ 4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1" h="182">
                  <a:moveTo>
                    <a:pt x="6" y="40"/>
                  </a:moveTo>
                  <a:cubicBezTo>
                    <a:pt x="48" y="26"/>
                    <a:pt x="92" y="22"/>
                    <a:pt x="135" y="32"/>
                  </a:cubicBezTo>
                  <a:cubicBezTo>
                    <a:pt x="199" y="47"/>
                    <a:pt x="226" y="111"/>
                    <a:pt x="232" y="170"/>
                  </a:cubicBezTo>
                  <a:cubicBezTo>
                    <a:pt x="233" y="182"/>
                    <a:pt x="251" y="181"/>
                    <a:pt x="250" y="169"/>
                  </a:cubicBezTo>
                  <a:cubicBezTo>
                    <a:pt x="245" y="108"/>
                    <a:pt x="221" y="53"/>
                    <a:pt x="163" y="24"/>
                  </a:cubicBezTo>
                  <a:cubicBezTo>
                    <a:pt x="114" y="0"/>
                    <a:pt x="50" y="9"/>
                    <a:pt x="3" y="34"/>
                  </a:cubicBezTo>
                  <a:cubicBezTo>
                    <a:pt x="0" y="35"/>
                    <a:pt x="3" y="41"/>
                    <a:pt x="6" y="40"/>
                  </a:cubicBezTo>
                  <a:close/>
                </a:path>
              </a:pathLst>
            </a:custGeom>
            <a:solidFill>
              <a:srgbClr val="1D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641" name="Grupo 640">
            <a:extLst>
              <a:ext uri="{FF2B5EF4-FFF2-40B4-BE49-F238E27FC236}">
                <a16:creationId xmlns:a16="http://schemas.microsoft.com/office/drawing/2014/main" id="{E5C98724-7AC4-4967-8F8D-C79221E139F4}"/>
              </a:ext>
            </a:extLst>
          </p:cNvPr>
          <p:cNvGrpSpPr/>
          <p:nvPr/>
        </p:nvGrpSpPr>
        <p:grpSpPr>
          <a:xfrm rot="4992070" flipV="1">
            <a:off x="597721" y="509271"/>
            <a:ext cx="45719" cy="54431"/>
            <a:chOff x="5391150" y="9072563"/>
            <a:chExt cx="239713" cy="277812"/>
          </a:xfrm>
        </p:grpSpPr>
        <p:sp>
          <p:nvSpPr>
            <p:cNvPr id="642" name="Freeform 463">
              <a:extLst>
                <a:ext uri="{FF2B5EF4-FFF2-40B4-BE49-F238E27FC236}">
                  <a16:creationId xmlns:a16="http://schemas.microsoft.com/office/drawing/2014/main" id="{53AC35BE-EC0C-4387-982B-92AB9B6F6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1150" y="9102725"/>
              <a:ext cx="212725" cy="247650"/>
            </a:xfrm>
            <a:custGeom>
              <a:avLst/>
              <a:gdLst>
                <a:gd name="T0" fmla="*/ 227 w 309"/>
                <a:gd name="T1" fmla="*/ 56 h 362"/>
                <a:gd name="T2" fmla="*/ 5 w 309"/>
                <a:gd name="T3" fmla="*/ 91 h 362"/>
                <a:gd name="T4" fmla="*/ 17 w 309"/>
                <a:gd name="T5" fmla="*/ 101 h 362"/>
                <a:gd name="T6" fmla="*/ 232 w 309"/>
                <a:gd name="T7" fmla="*/ 117 h 362"/>
                <a:gd name="T8" fmla="*/ 229 w 309"/>
                <a:gd name="T9" fmla="*/ 340 h 362"/>
                <a:gd name="T10" fmla="*/ 257 w 309"/>
                <a:gd name="T11" fmla="*/ 347 h 362"/>
                <a:gd name="T12" fmla="*/ 227 w 309"/>
                <a:gd name="T13" fmla="*/ 56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9" h="362">
                  <a:moveTo>
                    <a:pt x="227" y="56"/>
                  </a:moveTo>
                  <a:cubicBezTo>
                    <a:pt x="153" y="0"/>
                    <a:pt x="62" y="23"/>
                    <a:pt x="5" y="91"/>
                  </a:cubicBezTo>
                  <a:cubicBezTo>
                    <a:pt x="0" y="98"/>
                    <a:pt x="10" y="107"/>
                    <a:pt x="17" y="101"/>
                  </a:cubicBezTo>
                  <a:cubicBezTo>
                    <a:pt x="81" y="45"/>
                    <a:pt x="185" y="30"/>
                    <a:pt x="232" y="117"/>
                  </a:cubicBezTo>
                  <a:cubicBezTo>
                    <a:pt x="269" y="182"/>
                    <a:pt x="241" y="272"/>
                    <a:pt x="229" y="340"/>
                  </a:cubicBezTo>
                  <a:cubicBezTo>
                    <a:pt x="226" y="357"/>
                    <a:pt x="252" y="362"/>
                    <a:pt x="257" y="347"/>
                  </a:cubicBezTo>
                  <a:cubicBezTo>
                    <a:pt x="285" y="265"/>
                    <a:pt x="309" y="116"/>
                    <a:pt x="227" y="56"/>
                  </a:cubicBezTo>
                  <a:close/>
                </a:path>
              </a:pathLst>
            </a:custGeom>
            <a:solidFill>
              <a:srgbClr val="1D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43" name="Freeform 465">
              <a:extLst>
                <a:ext uri="{FF2B5EF4-FFF2-40B4-BE49-F238E27FC236}">
                  <a16:creationId xmlns:a16="http://schemas.microsoft.com/office/drawing/2014/main" id="{96EDEE22-57AC-4F4A-A69C-5BD06567D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9413" y="9072563"/>
              <a:ext cx="171450" cy="125413"/>
            </a:xfrm>
            <a:custGeom>
              <a:avLst/>
              <a:gdLst>
                <a:gd name="T0" fmla="*/ 6 w 251"/>
                <a:gd name="T1" fmla="*/ 40 h 182"/>
                <a:gd name="T2" fmla="*/ 135 w 251"/>
                <a:gd name="T3" fmla="*/ 32 h 182"/>
                <a:gd name="T4" fmla="*/ 232 w 251"/>
                <a:gd name="T5" fmla="*/ 170 h 182"/>
                <a:gd name="T6" fmla="*/ 250 w 251"/>
                <a:gd name="T7" fmla="*/ 169 h 182"/>
                <a:gd name="T8" fmla="*/ 163 w 251"/>
                <a:gd name="T9" fmla="*/ 24 h 182"/>
                <a:gd name="T10" fmla="*/ 3 w 251"/>
                <a:gd name="T11" fmla="*/ 34 h 182"/>
                <a:gd name="T12" fmla="*/ 6 w 251"/>
                <a:gd name="T13" fmla="*/ 4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1" h="182">
                  <a:moveTo>
                    <a:pt x="6" y="40"/>
                  </a:moveTo>
                  <a:cubicBezTo>
                    <a:pt x="48" y="26"/>
                    <a:pt x="92" y="22"/>
                    <a:pt x="135" y="32"/>
                  </a:cubicBezTo>
                  <a:cubicBezTo>
                    <a:pt x="199" y="47"/>
                    <a:pt x="226" y="111"/>
                    <a:pt x="232" y="170"/>
                  </a:cubicBezTo>
                  <a:cubicBezTo>
                    <a:pt x="233" y="182"/>
                    <a:pt x="251" y="181"/>
                    <a:pt x="250" y="169"/>
                  </a:cubicBezTo>
                  <a:cubicBezTo>
                    <a:pt x="245" y="108"/>
                    <a:pt x="221" y="53"/>
                    <a:pt x="163" y="24"/>
                  </a:cubicBezTo>
                  <a:cubicBezTo>
                    <a:pt x="114" y="0"/>
                    <a:pt x="50" y="9"/>
                    <a:pt x="3" y="34"/>
                  </a:cubicBezTo>
                  <a:cubicBezTo>
                    <a:pt x="0" y="35"/>
                    <a:pt x="3" y="41"/>
                    <a:pt x="6" y="40"/>
                  </a:cubicBezTo>
                  <a:close/>
                </a:path>
              </a:pathLst>
            </a:custGeom>
            <a:solidFill>
              <a:srgbClr val="1D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776" name="Rectángulo: esquinas redondeadas 775">
            <a:extLst>
              <a:ext uri="{FF2B5EF4-FFF2-40B4-BE49-F238E27FC236}">
                <a16:creationId xmlns:a16="http://schemas.microsoft.com/office/drawing/2014/main" id="{6AF454D8-A66A-4538-88B7-0AC39EF2D911}"/>
              </a:ext>
            </a:extLst>
          </p:cNvPr>
          <p:cNvSpPr/>
          <p:nvPr/>
        </p:nvSpPr>
        <p:spPr>
          <a:xfrm>
            <a:off x="1789923" y="148485"/>
            <a:ext cx="5002500" cy="1482541"/>
          </a:xfrm>
          <a:prstGeom prst="roundRect">
            <a:avLst/>
          </a:prstGeom>
          <a:solidFill>
            <a:srgbClr val="E7E349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73" name="Rectángulo 772">
            <a:extLst>
              <a:ext uri="{FF2B5EF4-FFF2-40B4-BE49-F238E27FC236}">
                <a16:creationId xmlns:a16="http://schemas.microsoft.com/office/drawing/2014/main" id="{5B329025-6E3C-4DA6-9121-1A2C51C267B9}"/>
              </a:ext>
            </a:extLst>
          </p:cNvPr>
          <p:cNvSpPr/>
          <p:nvPr/>
        </p:nvSpPr>
        <p:spPr>
          <a:xfrm>
            <a:off x="2217932" y="392266"/>
            <a:ext cx="414408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0" cap="none" spc="0" dirty="0">
                <a:ln w="0"/>
                <a:solidFill>
                  <a:schemeClr val="tx1"/>
                </a:solidFill>
                <a:latin typeface="Colorado" pitchFamily="50" charset="0"/>
              </a:rPr>
              <a:t>Poder emprendedor</a:t>
            </a:r>
          </a:p>
        </p:txBody>
      </p:sp>
      <p:sp>
        <p:nvSpPr>
          <p:cNvPr id="777" name="Rectángulo 776">
            <a:extLst>
              <a:ext uri="{FF2B5EF4-FFF2-40B4-BE49-F238E27FC236}">
                <a16:creationId xmlns:a16="http://schemas.microsoft.com/office/drawing/2014/main" id="{D459FEA7-0A79-4192-BF96-FEDC5097628B}"/>
              </a:ext>
            </a:extLst>
          </p:cNvPr>
          <p:cNvSpPr/>
          <p:nvPr/>
        </p:nvSpPr>
        <p:spPr>
          <a:xfrm>
            <a:off x="818" y="1896216"/>
            <a:ext cx="685636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0" cap="none" spc="0" dirty="0">
                <a:ln w="0"/>
                <a:solidFill>
                  <a:schemeClr val="tx1"/>
                </a:solidFill>
                <a:latin typeface="Agency FB" panose="020B0503020202020204" pitchFamily="34" charset="0"/>
              </a:rPr>
              <a:t>Nombre de mi emprendimiento: ____________________________________________</a:t>
            </a:r>
          </a:p>
        </p:txBody>
      </p:sp>
      <p:sp>
        <p:nvSpPr>
          <p:cNvPr id="796" name="Rectángulo 795">
            <a:extLst>
              <a:ext uri="{FF2B5EF4-FFF2-40B4-BE49-F238E27FC236}">
                <a16:creationId xmlns:a16="http://schemas.microsoft.com/office/drawing/2014/main" id="{2DA91ABB-2FAE-492C-9F5D-9D46D06AA5F9}"/>
              </a:ext>
            </a:extLst>
          </p:cNvPr>
          <p:cNvSpPr/>
          <p:nvPr/>
        </p:nvSpPr>
        <p:spPr>
          <a:xfrm>
            <a:off x="143689" y="2449163"/>
            <a:ext cx="6570617" cy="23883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97" name="Rectángulo 796">
            <a:extLst>
              <a:ext uri="{FF2B5EF4-FFF2-40B4-BE49-F238E27FC236}">
                <a16:creationId xmlns:a16="http://schemas.microsoft.com/office/drawing/2014/main" id="{3D4EFDE2-C1E9-45D0-8249-71A23227EB23}"/>
              </a:ext>
            </a:extLst>
          </p:cNvPr>
          <p:cNvSpPr/>
          <p:nvPr/>
        </p:nvSpPr>
        <p:spPr>
          <a:xfrm>
            <a:off x="143689" y="4985885"/>
            <a:ext cx="6570617" cy="23883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83" name="Rectángulo 782">
            <a:extLst>
              <a:ext uri="{FF2B5EF4-FFF2-40B4-BE49-F238E27FC236}">
                <a16:creationId xmlns:a16="http://schemas.microsoft.com/office/drawing/2014/main" id="{901B4EA0-B64F-414A-8FA5-AA9B73D5020C}"/>
              </a:ext>
            </a:extLst>
          </p:cNvPr>
          <p:cNvSpPr/>
          <p:nvPr/>
        </p:nvSpPr>
        <p:spPr>
          <a:xfrm>
            <a:off x="1948466" y="2578228"/>
            <a:ext cx="296106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dirty="0">
                <a:ln w="0"/>
                <a:latin typeface="Agency FB" panose="020B0503020202020204" pitchFamily="34" charset="0"/>
              </a:rPr>
              <a:t>¿Qué es lo que define a mi marca?</a:t>
            </a:r>
            <a:endParaRPr lang="es-ES" sz="2000" b="0" cap="none" spc="0" dirty="0">
              <a:ln w="0"/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785" name="Rectángulo 784">
            <a:extLst>
              <a:ext uri="{FF2B5EF4-FFF2-40B4-BE49-F238E27FC236}">
                <a16:creationId xmlns:a16="http://schemas.microsoft.com/office/drawing/2014/main" id="{9A225D91-E28C-4C39-8661-D98FCEB5145F}"/>
              </a:ext>
            </a:extLst>
          </p:cNvPr>
          <p:cNvSpPr/>
          <p:nvPr/>
        </p:nvSpPr>
        <p:spPr>
          <a:xfrm>
            <a:off x="1815421" y="4985885"/>
            <a:ext cx="322716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dirty="0">
                <a:ln w="0"/>
                <a:latin typeface="Agency FB" panose="020B0503020202020204" pitchFamily="34" charset="0"/>
              </a:rPr>
              <a:t>¿Qué la distingue de mi competencia?</a:t>
            </a:r>
            <a:endParaRPr lang="es-ES" sz="2000" b="0" cap="none" spc="0" dirty="0">
              <a:ln w="0"/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798" name="Rectángulo 797">
            <a:extLst>
              <a:ext uri="{FF2B5EF4-FFF2-40B4-BE49-F238E27FC236}">
                <a16:creationId xmlns:a16="http://schemas.microsoft.com/office/drawing/2014/main" id="{95AB1000-1850-4D82-88E4-212BC6D40BB2}"/>
              </a:ext>
            </a:extLst>
          </p:cNvPr>
          <p:cNvSpPr/>
          <p:nvPr/>
        </p:nvSpPr>
        <p:spPr>
          <a:xfrm>
            <a:off x="143688" y="7545851"/>
            <a:ext cx="6570617" cy="11718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89" name="Rectángulo 788">
            <a:extLst>
              <a:ext uri="{FF2B5EF4-FFF2-40B4-BE49-F238E27FC236}">
                <a16:creationId xmlns:a16="http://schemas.microsoft.com/office/drawing/2014/main" id="{2277BDCE-6E1D-4984-9A76-DDF95FB4D749}"/>
              </a:ext>
            </a:extLst>
          </p:cNvPr>
          <p:cNvSpPr/>
          <p:nvPr/>
        </p:nvSpPr>
        <p:spPr>
          <a:xfrm>
            <a:off x="1115700" y="7555333"/>
            <a:ext cx="437972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dirty="0">
                <a:ln w="0"/>
                <a:latin typeface="Agency FB" panose="020B0503020202020204" pitchFamily="34" charset="0"/>
              </a:rPr>
              <a:t>¿Cuál es el estilo de vida que representa mi marca?</a:t>
            </a:r>
            <a:endParaRPr lang="es-ES" sz="2000" b="0" cap="none" spc="0" dirty="0">
              <a:ln w="0"/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800" name="Rectángulo 799">
            <a:extLst>
              <a:ext uri="{FF2B5EF4-FFF2-40B4-BE49-F238E27FC236}">
                <a16:creationId xmlns:a16="http://schemas.microsoft.com/office/drawing/2014/main" id="{52AC8F47-C178-4090-8605-A413F586E6FD}"/>
              </a:ext>
            </a:extLst>
          </p:cNvPr>
          <p:cNvSpPr/>
          <p:nvPr/>
        </p:nvSpPr>
        <p:spPr>
          <a:xfrm>
            <a:off x="143688" y="8889291"/>
            <a:ext cx="6570617" cy="30322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94" name="Rectángulo 793">
            <a:extLst>
              <a:ext uri="{FF2B5EF4-FFF2-40B4-BE49-F238E27FC236}">
                <a16:creationId xmlns:a16="http://schemas.microsoft.com/office/drawing/2014/main" id="{FA6452BF-EEBF-4939-B11E-486B503DDF41}"/>
              </a:ext>
            </a:extLst>
          </p:cNvPr>
          <p:cNvSpPr/>
          <p:nvPr/>
        </p:nvSpPr>
        <p:spPr>
          <a:xfrm>
            <a:off x="1789923" y="8889291"/>
            <a:ext cx="350929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dirty="0">
                <a:ln w="0"/>
                <a:latin typeface="Agency FB" panose="020B0503020202020204" pitchFamily="34" charset="0"/>
              </a:rPr>
              <a:t>¿Cuáles son las fortalezas de  mi marca?</a:t>
            </a:r>
            <a:endParaRPr lang="es-ES" sz="2000" b="0" cap="none" spc="0" dirty="0">
              <a:ln w="0"/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802" name="CuadroTexto 801">
            <a:extLst>
              <a:ext uri="{FF2B5EF4-FFF2-40B4-BE49-F238E27FC236}">
                <a16:creationId xmlns:a16="http://schemas.microsoft.com/office/drawing/2014/main" id="{BDC62672-FAEE-4665-8E58-783BC5CE3026}"/>
              </a:ext>
            </a:extLst>
          </p:cNvPr>
          <p:cNvSpPr txBox="1"/>
          <p:nvPr/>
        </p:nvSpPr>
        <p:spPr>
          <a:xfrm>
            <a:off x="1711231" y="11858849"/>
            <a:ext cx="34355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>
                <a:ln w="0"/>
                <a:latin typeface="Agency FB" panose="020B0503020202020204" pitchFamily="34" charset="0"/>
              </a:rPr>
              <a:t>www.lovedisenio.com.ar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934498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D2BF0152-40EF-4F76-A2B9-16A2D62BE791}"/>
              </a:ext>
            </a:extLst>
          </p:cNvPr>
          <p:cNvSpPr/>
          <p:nvPr/>
        </p:nvSpPr>
        <p:spPr>
          <a:xfrm>
            <a:off x="143691" y="151913"/>
            <a:ext cx="6570617" cy="25367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4554408-C655-4C03-8CE2-82BAE22417F8}"/>
              </a:ext>
            </a:extLst>
          </p:cNvPr>
          <p:cNvSpPr/>
          <p:nvPr/>
        </p:nvSpPr>
        <p:spPr>
          <a:xfrm>
            <a:off x="1529286" y="306976"/>
            <a:ext cx="379943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dirty="0">
                <a:ln w="0"/>
                <a:latin typeface="Agency FB" panose="020B0503020202020204" pitchFamily="34" charset="0"/>
              </a:rPr>
              <a:t>¿Cuáles son las oportunidades de mi marca?</a:t>
            </a:r>
            <a:endParaRPr lang="es-ES" sz="2000" b="0" cap="none" spc="0" dirty="0">
              <a:ln w="0"/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84F7F0EF-46B2-4192-BBF7-369B4E0DEDF7}"/>
              </a:ext>
            </a:extLst>
          </p:cNvPr>
          <p:cNvSpPr/>
          <p:nvPr/>
        </p:nvSpPr>
        <p:spPr>
          <a:xfrm>
            <a:off x="143691" y="2766167"/>
            <a:ext cx="6570617" cy="25367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B22814C-D90F-4075-BA76-05EDB8375087}"/>
              </a:ext>
            </a:extLst>
          </p:cNvPr>
          <p:cNvSpPr/>
          <p:nvPr/>
        </p:nvSpPr>
        <p:spPr>
          <a:xfrm>
            <a:off x="1655124" y="2843699"/>
            <a:ext cx="354776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dirty="0">
                <a:ln w="0"/>
                <a:latin typeface="Agency FB" panose="020B0503020202020204" pitchFamily="34" charset="0"/>
              </a:rPr>
              <a:t>¿Cuáles son las debilidades de mi marca?</a:t>
            </a:r>
            <a:endParaRPr lang="es-ES" sz="2000" b="0" cap="none" spc="0" dirty="0">
              <a:ln w="0"/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DB710967-98DC-40B0-B9FD-87B866FDEBCA}"/>
              </a:ext>
            </a:extLst>
          </p:cNvPr>
          <p:cNvSpPr/>
          <p:nvPr/>
        </p:nvSpPr>
        <p:spPr>
          <a:xfrm>
            <a:off x="143689" y="5380421"/>
            <a:ext cx="6570617" cy="25367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AA531D0-93B1-4F50-933A-FA8DD8AF20B9}"/>
              </a:ext>
            </a:extLst>
          </p:cNvPr>
          <p:cNvSpPr/>
          <p:nvPr/>
        </p:nvSpPr>
        <p:spPr>
          <a:xfrm>
            <a:off x="1337585" y="5380422"/>
            <a:ext cx="431400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dirty="0">
                <a:ln w="0"/>
                <a:latin typeface="Agency FB" panose="020B0503020202020204" pitchFamily="34" charset="0"/>
              </a:rPr>
              <a:t>¿Cuáles son las amenazas que presenta mi marca?</a:t>
            </a:r>
            <a:endParaRPr lang="es-ES" sz="2000" b="0" cap="none" spc="0" dirty="0">
              <a:ln w="0"/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EEF5AF9-9700-4276-82D6-17891134095A}"/>
              </a:ext>
            </a:extLst>
          </p:cNvPr>
          <p:cNvSpPr/>
          <p:nvPr/>
        </p:nvSpPr>
        <p:spPr>
          <a:xfrm>
            <a:off x="143688" y="8009742"/>
            <a:ext cx="6570617" cy="38752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A9CE9B7-884D-40C4-9A8E-51CD3F6BC371}"/>
              </a:ext>
            </a:extLst>
          </p:cNvPr>
          <p:cNvSpPr/>
          <p:nvPr/>
        </p:nvSpPr>
        <p:spPr>
          <a:xfrm>
            <a:off x="2311409" y="8093669"/>
            <a:ext cx="236635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dirty="0">
                <a:ln w="0"/>
                <a:latin typeface="Agency FB" panose="020B0503020202020204" pitchFamily="34" charset="0"/>
              </a:rPr>
              <a:t>¿Cuáles son mis objetivos?</a:t>
            </a:r>
            <a:endParaRPr lang="es-ES" sz="2000" b="0" cap="none" spc="0" dirty="0">
              <a:ln w="0"/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6C5FE89-7783-429A-8356-7341DDFB21FA}"/>
              </a:ext>
            </a:extLst>
          </p:cNvPr>
          <p:cNvSpPr txBox="1"/>
          <p:nvPr/>
        </p:nvSpPr>
        <p:spPr>
          <a:xfrm>
            <a:off x="1736792" y="11846773"/>
            <a:ext cx="34355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>
                <a:ln w="0"/>
                <a:latin typeface="Agency FB" panose="020B0503020202020204" pitchFamily="34" charset="0"/>
              </a:rPr>
              <a:t>www.lovedisenio.com.ar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4918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C472B15D-263F-4B47-8D91-8C0FD71F13F1}"/>
              </a:ext>
            </a:extLst>
          </p:cNvPr>
          <p:cNvSpPr/>
          <p:nvPr/>
        </p:nvSpPr>
        <p:spPr>
          <a:xfrm>
            <a:off x="143691" y="1928462"/>
            <a:ext cx="6570617" cy="25367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2C02BC6-F4B4-4EAE-B4CB-F753850A2259}"/>
              </a:ext>
            </a:extLst>
          </p:cNvPr>
          <p:cNvSpPr/>
          <p:nvPr/>
        </p:nvSpPr>
        <p:spPr>
          <a:xfrm>
            <a:off x="2235395" y="2005994"/>
            <a:ext cx="238558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dirty="0">
                <a:ln w="0"/>
                <a:latin typeface="Agency FB" panose="020B0503020202020204" pitchFamily="34" charset="0"/>
              </a:rPr>
              <a:t>¿Quién es mi cliente ideal?</a:t>
            </a:r>
            <a:endParaRPr lang="es-ES" sz="2000" b="0" cap="none" spc="0" dirty="0">
              <a:ln w="0"/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F2EA300-DCB4-481F-9B03-D64841EDDBAF}"/>
              </a:ext>
            </a:extLst>
          </p:cNvPr>
          <p:cNvSpPr/>
          <p:nvPr/>
        </p:nvSpPr>
        <p:spPr>
          <a:xfrm>
            <a:off x="143691" y="4542717"/>
            <a:ext cx="6570617" cy="17257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E4A3852-8210-4B3E-82A7-0EBBDA04190B}"/>
              </a:ext>
            </a:extLst>
          </p:cNvPr>
          <p:cNvSpPr/>
          <p:nvPr/>
        </p:nvSpPr>
        <p:spPr>
          <a:xfrm>
            <a:off x="2203348" y="4620248"/>
            <a:ext cx="24513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dirty="0">
                <a:ln w="0"/>
                <a:latin typeface="Agency FB" panose="020B0503020202020204" pitchFamily="34" charset="0"/>
              </a:rPr>
              <a:t>¿Cuál es su edad promedio?</a:t>
            </a:r>
            <a:endParaRPr lang="es-ES" sz="2000" b="0" cap="none" spc="0" dirty="0">
              <a:ln w="0"/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BDDB0A8-96CC-498E-8D17-1D77D6D3BB40}"/>
              </a:ext>
            </a:extLst>
          </p:cNvPr>
          <p:cNvSpPr/>
          <p:nvPr/>
        </p:nvSpPr>
        <p:spPr>
          <a:xfrm>
            <a:off x="143691" y="6378368"/>
            <a:ext cx="6570617" cy="17257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5AB1259-90DD-4F86-86D8-85DBE55E66CE}"/>
              </a:ext>
            </a:extLst>
          </p:cNvPr>
          <p:cNvSpPr/>
          <p:nvPr/>
        </p:nvSpPr>
        <p:spPr>
          <a:xfrm>
            <a:off x="2821961" y="6476825"/>
            <a:ext cx="134524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dirty="0">
                <a:ln w="0"/>
                <a:latin typeface="Agency FB" panose="020B0503020202020204" pitchFamily="34" charset="0"/>
              </a:rPr>
              <a:t>¿Dónde viven?</a:t>
            </a:r>
            <a:endParaRPr lang="es-ES" sz="2000" b="0" cap="none" spc="0" dirty="0">
              <a:ln w="0"/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A4199CD2-A91B-4E4A-AF2C-0E6C366AC309}"/>
              </a:ext>
            </a:extLst>
          </p:cNvPr>
          <p:cNvSpPr/>
          <p:nvPr/>
        </p:nvSpPr>
        <p:spPr>
          <a:xfrm>
            <a:off x="67332" y="1362887"/>
            <a:ext cx="672171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dirty="0">
                <a:ln w="0"/>
                <a:latin typeface="Agency FB" panose="020B0503020202020204" pitchFamily="34" charset="0"/>
              </a:rPr>
              <a:t>Mi cliente ideal en 3 palabras</a:t>
            </a:r>
            <a:r>
              <a:rPr lang="es-ES" sz="2000" b="0" cap="none" spc="0" dirty="0">
                <a:ln w="0"/>
                <a:solidFill>
                  <a:schemeClr val="tx1"/>
                </a:solidFill>
                <a:latin typeface="Agency FB" panose="020B0503020202020204" pitchFamily="34" charset="0"/>
              </a:rPr>
              <a:t>: ____________________________________________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E54D1016-DEA8-4D2B-988D-3D4E1F2A732B}"/>
              </a:ext>
            </a:extLst>
          </p:cNvPr>
          <p:cNvSpPr/>
          <p:nvPr/>
        </p:nvSpPr>
        <p:spPr>
          <a:xfrm>
            <a:off x="143691" y="8202598"/>
            <a:ext cx="6570617" cy="36854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D8675590-C7CC-4C20-8C2E-46EB084663F9}"/>
              </a:ext>
            </a:extLst>
          </p:cNvPr>
          <p:cNvSpPr/>
          <p:nvPr/>
        </p:nvSpPr>
        <p:spPr>
          <a:xfrm>
            <a:off x="2231386" y="8202598"/>
            <a:ext cx="239360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dirty="0">
                <a:ln w="0"/>
                <a:latin typeface="Agency FB" panose="020B0503020202020204" pitchFamily="34" charset="0"/>
              </a:rPr>
              <a:t>¿Cuáles son sus intereses?</a:t>
            </a:r>
            <a:endParaRPr lang="es-ES" sz="2000" b="0" cap="none" spc="0" dirty="0">
              <a:ln w="0"/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grpSp>
        <p:nvGrpSpPr>
          <p:cNvPr id="56" name="Grupo 55">
            <a:extLst>
              <a:ext uri="{FF2B5EF4-FFF2-40B4-BE49-F238E27FC236}">
                <a16:creationId xmlns:a16="http://schemas.microsoft.com/office/drawing/2014/main" id="{FE88EA10-36F4-448C-98F9-60AA3B43D5CD}"/>
              </a:ext>
            </a:extLst>
          </p:cNvPr>
          <p:cNvGrpSpPr/>
          <p:nvPr/>
        </p:nvGrpSpPr>
        <p:grpSpPr>
          <a:xfrm>
            <a:off x="3189142" y="226469"/>
            <a:ext cx="478091" cy="702457"/>
            <a:chOff x="3107395" y="4321342"/>
            <a:chExt cx="984519" cy="1446550"/>
          </a:xfrm>
        </p:grpSpPr>
        <p:sp>
          <p:nvSpPr>
            <p:cNvPr id="57" name="Forma libre: forma 56">
              <a:extLst>
                <a:ext uri="{FF2B5EF4-FFF2-40B4-BE49-F238E27FC236}">
                  <a16:creationId xmlns:a16="http://schemas.microsoft.com/office/drawing/2014/main" id="{C067A5EE-9739-44E7-8D0E-2BFABE3EADC2}"/>
                </a:ext>
              </a:extLst>
            </p:cNvPr>
            <p:cNvSpPr/>
            <p:nvPr/>
          </p:nvSpPr>
          <p:spPr>
            <a:xfrm>
              <a:off x="3131130" y="4428381"/>
              <a:ext cx="846372" cy="987212"/>
            </a:xfrm>
            <a:custGeom>
              <a:avLst/>
              <a:gdLst>
                <a:gd name="connsiteX0" fmla="*/ 423186 w 846372"/>
                <a:gd name="connsiteY0" fmla="*/ 0 h 987212"/>
                <a:gd name="connsiteX1" fmla="*/ 846372 w 846372"/>
                <a:gd name="connsiteY1" fmla="*/ 384307 h 987212"/>
                <a:gd name="connsiteX2" fmla="*/ 587909 w 846372"/>
                <a:gd name="connsiteY2" fmla="*/ 738414 h 987212"/>
                <a:gd name="connsiteX3" fmla="*/ 531271 w 846372"/>
                <a:gd name="connsiteY3" fmla="*/ 754380 h 987212"/>
                <a:gd name="connsiteX4" fmla="*/ 490039 w 846372"/>
                <a:gd name="connsiteY4" fmla="*/ 863350 h 987212"/>
                <a:gd name="connsiteX5" fmla="*/ 490039 w 846372"/>
                <a:gd name="connsiteY5" fmla="*/ 943496 h 987212"/>
                <a:gd name="connsiteX6" fmla="*/ 449965 w 846372"/>
                <a:gd name="connsiteY6" fmla="*/ 965354 h 987212"/>
                <a:gd name="connsiteX7" fmla="*/ 351604 w 846372"/>
                <a:gd name="connsiteY7" fmla="*/ 987212 h 987212"/>
                <a:gd name="connsiteX8" fmla="*/ 253242 w 846372"/>
                <a:gd name="connsiteY8" fmla="*/ 943496 h 987212"/>
                <a:gd name="connsiteX9" fmla="*/ 260528 w 846372"/>
                <a:gd name="connsiteY9" fmla="*/ 830562 h 987212"/>
                <a:gd name="connsiteX10" fmla="*/ 215124 w 846372"/>
                <a:gd name="connsiteY10" fmla="*/ 717051 h 987212"/>
                <a:gd name="connsiteX11" fmla="*/ 186579 w 846372"/>
                <a:gd name="connsiteY11" fmla="*/ 702980 h 987212"/>
                <a:gd name="connsiteX12" fmla="*/ 0 w 846372"/>
                <a:gd name="connsiteY12" fmla="*/ 384307 h 987212"/>
                <a:gd name="connsiteX13" fmla="*/ 423186 w 846372"/>
                <a:gd name="connsiteY13" fmla="*/ 0 h 987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6372" h="987212">
                  <a:moveTo>
                    <a:pt x="423186" y="0"/>
                  </a:moveTo>
                  <a:cubicBezTo>
                    <a:pt x="656905" y="0"/>
                    <a:pt x="846372" y="172060"/>
                    <a:pt x="846372" y="384307"/>
                  </a:cubicBezTo>
                  <a:cubicBezTo>
                    <a:pt x="846372" y="543492"/>
                    <a:pt x="739797" y="680072"/>
                    <a:pt x="587909" y="738414"/>
                  </a:cubicBezTo>
                  <a:lnTo>
                    <a:pt x="531271" y="754380"/>
                  </a:lnTo>
                  <a:lnTo>
                    <a:pt x="490039" y="863350"/>
                  </a:lnTo>
                  <a:lnTo>
                    <a:pt x="490039" y="943496"/>
                  </a:lnTo>
                  <a:lnTo>
                    <a:pt x="449965" y="965354"/>
                  </a:lnTo>
                  <a:lnTo>
                    <a:pt x="351604" y="987212"/>
                  </a:lnTo>
                  <a:lnTo>
                    <a:pt x="253242" y="943496"/>
                  </a:lnTo>
                  <a:lnTo>
                    <a:pt x="260528" y="830562"/>
                  </a:lnTo>
                  <a:lnTo>
                    <a:pt x="215124" y="717051"/>
                  </a:lnTo>
                  <a:lnTo>
                    <a:pt x="186579" y="702980"/>
                  </a:lnTo>
                  <a:cubicBezTo>
                    <a:pt x="74010" y="633917"/>
                    <a:pt x="0" y="516961"/>
                    <a:pt x="0" y="384307"/>
                  </a:cubicBezTo>
                  <a:cubicBezTo>
                    <a:pt x="0" y="172060"/>
                    <a:pt x="189467" y="0"/>
                    <a:pt x="423186" y="0"/>
                  </a:cubicBezTo>
                  <a:close/>
                </a:path>
              </a:pathLst>
            </a:custGeom>
            <a:solidFill>
              <a:srgbClr val="F9F8D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AR"/>
            </a:p>
          </p:txBody>
        </p:sp>
        <p:sp>
          <p:nvSpPr>
            <p:cNvPr id="58" name="Forma libre: forma 57">
              <a:extLst>
                <a:ext uri="{FF2B5EF4-FFF2-40B4-BE49-F238E27FC236}">
                  <a16:creationId xmlns:a16="http://schemas.microsoft.com/office/drawing/2014/main" id="{1D53BEC1-EEA9-47F7-A96C-FD07E47E2861}"/>
                </a:ext>
              </a:extLst>
            </p:cNvPr>
            <p:cNvSpPr/>
            <p:nvPr/>
          </p:nvSpPr>
          <p:spPr>
            <a:xfrm rot="5148091">
              <a:off x="3263238" y="4585001"/>
              <a:ext cx="541706" cy="541706"/>
            </a:xfrm>
            <a:custGeom>
              <a:avLst/>
              <a:gdLst>
                <a:gd name="connsiteX0" fmla="*/ 225350 w 541706"/>
                <a:gd name="connsiteY0" fmla="*/ 541706 h 541706"/>
                <a:gd name="connsiteX1" fmla="*/ 156011 w 541706"/>
                <a:gd name="connsiteY1" fmla="*/ 502703 h 541706"/>
                <a:gd name="connsiteX2" fmla="*/ 95340 w 541706"/>
                <a:gd name="connsiteY2" fmla="*/ 472368 h 541706"/>
                <a:gd name="connsiteX3" fmla="*/ 47670 w 541706"/>
                <a:gd name="connsiteY3" fmla="*/ 433365 h 541706"/>
                <a:gd name="connsiteX4" fmla="*/ 26002 w 541706"/>
                <a:gd name="connsiteY4" fmla="*/ 403029 h 541706"/>
                <a:gd name="connsiteX5" fmla="*/ 4334 w 541706"/>
                <a:gd name="connsiteY5" fmla="*/ 338025 h 541706"/>
                <a:gd name="connsiteX6" fmla="*/ 0 w 541706"/>
                <a:gd name="connsiteY6" fmla="*/ 290354 h 541706"/>
                <a:gd name="connsiteX7" fmla="*/ 0 w 541706"/>
                <a:gd name="connsiteY7" fmla="*/ 290354 h 541706"/>
                <a:gd name="connsiteX8" fmla="*/ 13001 w 541706"/>
                <a:gd name="connsiteY8" fmla="*/ 177680 h 541706"/>
                <a:gd name="connsiteX9" fmla="*/ 30335 w 541706"/>
                <a:gd name="connsiteY9" fmla="*/ 138677 h 541706"/>
                <a:gd name="connsiteX10" fmla="*/ 56337 w 541706"/>
                <a:gd name="connsiteY10" fmla="*/ 95340 h 541706"/>
                <a:gd name="connsiteX11" fmla="*/ 99674 w 541706"/>
                <a:gd name="connsiteY11" fmla="*/ 52004 h 541706"/>
                <a:gd name="connsiteX12" fmla="*/ 143010 w 541706"/>
                <a:gd name="connsiteY12" fmla="*/ 30335 h 541706"/>
                <a:gd name="connsiteX13" fmla="*/ 182013 w 541706"/>
                <a:gd name="connsiteY13" fmla="*/ 13001 h 541706"/>
                <a:gd name="connsiteX14" fmla="*/ 229683 w 541706"/>
                <a:gd name="connsiteY14" fmla="*/ 4334 h 541706"/>
                <a:gd name="connsiteX15" fmla="*/ 255685 w 541706"/>
                <a:gd name="connsiteY15" fmla="*/ 0 h 541706"/>
                <a:gd name="connsiteX16" fmla="*/ 316356 w 541706"/>
                <a:gd name="connsiteY16" fmla="*/ 4334 h 541706"/>
                <a:gd name="connsiteX17" fmla="*/ 359693 w 541706"/>
                <a:gd name="connsiteY17" fmla="*/ 21668 h 541706"/>
                <a:gd name="connsiteX18" fmla="*/ 390028 w 541706"/>
                <a:gd name="connsiteY18" fmla="*/ 43336 h 541706"/>
                <a:gd name="connsiteX19" fmla="*/ 429031 w 541706"/>
                <a:gd name="connsiteY19" fmla="*/ 73672 h 541706"/>
                <a:gd name="connsiteX20" fmla="*/ 468034 w 541706"/>
                <a:gd name="connsiteY20" fmla="*/ 86673 h 541706"/>
                <a:gd name="connsiteX21" fmla="*/ 502703 w 541706"/>
                <a:gd name="connsiteY21" fmla="*/ 117008 h 541706"/>
                <a:gd name="connsiteX22" fmla="*/ 520038 w 541706"/>
                <a:gd name="connsiteY22" fmla="*/ 151678 h 541706"/>
                <a:gd name="connsiteX23" fmla="*/ 533039 w 541706"/>
                <a:gd name="connsiteY23" fmla="*/ 199348 h 541706"/>
                <a:gd name="connsiteX24" fmla="*/ 541706 w 541706"/>
                <a:gd name="connsiteY24" fmla="*/ 238351 h 541706"/>
                <a:gd name="connsiteX25" fmla="*/ 541706 w 541706"/>
                <a:gd name="connsiteY25" fmla="*/ 277354 h 541706"/>
                <a:gd name="connsiteX26" fmla="*/ 537372 w 541706"/>
                <a:gd name="connsiteY26" fmla="*/ 316356 h 541706"/>
                <a:gd name="connsiteX27" fmla="*/ 533039 w 541706"/>
                <a:gd name="connsiteY27" fmla="*/ 325024 h 541706"/>
                <a:gd name="connsiteX28" fmla="*/ 533039 w 541706"/>
                <a:gd name="connsiteY28" fmla="*/ 355359 h 541706"/>
                <a:gd name="connsiteX29" fmla="*/ 533039 w 541706"/>
                <a:gd name="connsiteY29" fmla="*/ 403029 h 541706"/>
                <a:gd name="connsiteX30" fmla="*/ 515704 w 541706"/>
                <a:gd name="connsiteY30" fmla="*/ 437699 h 541706"/>
                <a:gd name="connsiteX31" fmla="*/ 472368 w 541706"/>
                <a:gd name="connsiteY31" fmla="*/ 476701 h 541706"/>
                <a:gd name="connsiteX32" fmla="*/ 420364 w 541706"/>
                <a:gd name="connsiteY32" fmla="*/ 507037 h 541706"/>
                <a:gd name="connsiteX33" fmla="*/ 385695 w 541706"/>
                <a:gd name="connsiteY33" fmla="*/ 524372 h 541706"/>
                <a:gd name="connsiteX34" fmla="*/ 372694 w 541706"/>
                <a:gd name="connsiteY34" fmla="*/ 528705 h 541706"/>
                <a:gd name="connsiteX35" fmla="*/ 338025 w 541706"/>
                <a:gd name="connsiteY35" fmla="*/ 541706 h 541706"/>
                <a:gd name="connsiteX36" fmla="*/ 225350 w 541706"/>
                <a:gd name="connsiteY36" fmla="*/ 541706 h 54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41706" h="541706">
                  <a:moveTo>
                    <a:pt x="225350" y="541706"/>
                  </a:moveTo>
                  <a:lnTo>
                    <a:pt x="156011" y="502703"/>
                  </a:lnTo>
                  <a:lnTo>
                    <a:pt x="95340" y="472368"/>
                  </a:lnTo>
                  <a:lnTo>
                    <a:pt x="47670" y="433365"/>
                  </a:lnTo>
                  <a:lnTo>
                    <a:pt x="26002" y="403029"/>
                  </a:lnTo>
                  <a:lnTo>
                    <a:pt x="4334" y="338025"/>
                  </a:lnTo>
                  <a:cubicBezTo>
                    <a:pt x="-144" y="293251"/>
                    <a:pt x="0" y="309206"/>
                    <a:pt x="0" y="290354"/>
                  </a:cubicBezTo>
                  <a:lnTo>
                    <a:pt x="0" y="290354"/>
                  </a:lnTo>
                  <a:lnTo>
                    <a:pt x="13001" y="177680"/>
                  </a:lnTo>
                  <a:lnTo>
                    <a:pt x="30335" y="138677"/>
                  </a:lnTo>
                  <a:lnTo>
                    <a:pt x="56337" y="95340"/>
                  </a:lnTo>
                  <a:lnTo>
                    <a:pt x="99674" y="52004"/>
                  </a:lnTo>
                  <a:cubicBezTo>
                    <a:pt x="133535" y="27816"/>
                    <a:pt x="117583" y="30335"/>
                    <a:pt x="143010" y="30335"/>
                  </a:cubicBezTo>
                  <a:lnTo>
                    <a:pt x="182013" y="13001"/>
                  </a:lnTo>
                  <a:cubicBezTo>
                    <a:pt x="224226" y="8310"/>
                    <a:pt x="209316" y="14516"/>
                    <a:pt x="229683" y="4334"/>
                  </a:cubicBezTo>
                  <a:lnTo>
                    <a:pt x="255685" y="0"/>
                  </a:lnTo>
                  <a:lnTo>
                    <a:pt x="316356" y="4334"/>
                  </a:lnTo>
                  <a:cubicBezTo>
                    <a:pt x="354050" y="18469"/>
                    <a:pt x="339986" y="11816"/>
                    <a:pt x="359693" y="21668"/>
                  </a:cubicBezTo>
                  <a:lnTo>
                    <a:pt x="390028" y="43336"/>
                  </a:lnTo>
                  <a:lnTo>
                    <a:pt x="429031" y="73672"/>
                  </a:lnTo>
                  <a:lnTo>
                    <a:pt x="468034" y="86673"/>
                  </a:lnTo>
                  <a:lnTo>
                    <a:pt x="502703" y="117008"/>
                  </a:lnTo>
                  <a:lnTo>
                    <a:pt x="520038" y="151678"/>
                  </a:lnTo>
                  <a:lnTo>
                    <a:pt x="533039" y="199348"/>
                  </a:lnTo>
                  <a:lnTo>
                    <a:pt x="541706" y="238351"/>
                  </a:lnTo>
                  <a:lnTo>
                    <a:pt x="541706" y="277354"/>
                  </a:lnTo>
                  <a:lnTo>
                    <a:pt x="537372" y="316356"/>
                  </a:lnTo>
                  <a:lnTo>
                    <a:pt x="533039" y="325024"/>
                  </a:lnTo>
                  <a:lnTo>
                    <a:pt x="533039" y="355359"/>
                  </a:lnTo>
                  <a:lnTo>
                    <a:pt x="533039" y="403029"/>
                  </a:lnTo>
                  <a:lnTo>
                    <a:pt x="515704" y="437699"/>
                  </a:lnTo>
                  <a:lnTo>
                    <a:pt x="472368" y="476701"/>
                  </a:lnTo>
                  <a:lnTo>
                    <a:pt x="420364" y="507037"/>
                  </a:lnTo>
                  <a:cubicBezTo>
                    <a:pt x="408808" y="512815"/>
                    <a:pt x="397457" y="519026"/>
                    <a:pt x="385695" y="524372"/>
                  </a:cubicBezTo>
                  <a:cubicBezTo>
                    <a:pt x="381536" y="526262"/>
                    <a:pt x="372694" y="528705"/>
                    <a:pt x="372694" y="528705"/>
                  </a:cubicBezTo>
                  <a:lnTo>
                    <a:pt x="338025" y="541706"/>
                  </a:lnTo>
                  <a:lnTo>
                    <a:pt x="225350" y="541706"/>
                  </a:lnTo>
                  <a:close/>
                </a:path>
              </a:pathLst>
            </a:custGeom>
            <a:solidFill>
              <a:srgbClr val="E7E349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59" name="Grupo 58">
              <a:extLst>
                <a:ext uri="{FF2B5EF4-FFF2-40B4-BE49-F238E27FC236}">
                  <a16:creationId xmlns:a16="http://schemas.microsoft.com/office/drawing/2014/main" id="{309F65A7-322A-49A6-84F5-D055FB7F02BD}"/>
                </a:ext>
              </a:extLst>
            </p:cNvPr>
            <p:cNvGrpSpPr/>
            <p:nvPr/>
          </p:nvGrpSpPr>
          <p:grpSpPr>
            <a:xfrm>
              <a:off x="3296940" y="5357305"/>
              <a:ext cx="389804" cy="358907"/>
              <a:chOff x="3296940" y="5358894"/>
              <a:chExt cx="389804" cy="358907"/>
            </a:xfrm>
          </p:grpSpPr>
          <p:sp>
            <p:nvSpPr>
              <p:cNvPr id="78" name="Elipse 77">
                <a:extLst>
                  <a:ext uri="{FF2B5EF4-FFF2-40B4-BE49-F238E27FC236}">
                    <a16:creationId xmlns:a16="http://schemas.microsoft.com/office/drawing/2014/main" id="{CCBF023C-B0D4-494B-9924-4A1A36C79F65}"/>
                  </a:ext>
                </a:extLst>
              </p:cNvPr>
              <p:cNvSpPr/>
              <p:nvPr/>
            </p:nvSpPr>
            <p:spPr>
              <a:xfrm>
                <a:off x="3422614" y="5653029"/>
                <a:ext cx="77725" cy="64772"/>
              </a:xfrm>
              <a:prstGeom prst="ellipse">
                <a:avLst/>
              </a:prstGeom>
              <a:solidFill>
                <a:srgbClr val="B2E2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79" name="Forma libre: forma 78">
                <a:extLst>
                  <a:ext uri="{FF2B5EF4-FFF2-40B4-BE49-F238E27FC236}">
                    <a16:creationId xmlns:a16="http://schemas.microsoft.com/office/drawing/2014/main" id="{7CF07228-8A4D-4031-BBE3-2B16476CE888}"/>
                  </a:ext>
                </a:extLst>
              </p:cNvPr>
              <p:cNvSpPr/>
              <p:nvPr/>
            </p:nvSpPr>
            <p:spPr>
              <a:xfrm>
                <a:off x="3340657" y="5628478"/>
                <a:ext cx="262298" cy="51002"/>
              </a:xfrm>
              <a:custGeom>
                <a:avLst/>
                <a:gdLst>
                  <a:gd name="connsiteX0" fmla="*/ 262298 w 262298"/>
                  <a:gd name="connsiteY0" fmla="*/ 25501 h 51002"/>
                  <a:gd name="connsiteX1" fmla="*/ 0 w 262298"/>
                  <a:gd name="connsiteY1" fmla="*/ 0 h 51002"/>
                  <a:gd name="connsiteX2" fmla="*/ 0 w 262298"/>
                  <a:gd name="connsiteY2" fmla="*/ 29144 h 51002"/>
                  <a:gd name="connsiteX3" fmla="*/ 91075 w 262298"/>
                  <a:gd name="connsiteY3" fmla="*/ 51002 h 51002"/>
                  <a:gd name="connsiteX4" fmla="*/ 262298 w 262298"/>
                  <a:gd name="connsiteY4" fmla="*/ 25501 h 5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298" h="51002">
                    <a:moveTo>
                      <a:pt x="262298" y="25501"/>
                    </a:moveTo>
                    <a:lnTo>
                      <a:pt x="0" y="0"/>
                    </a:lnTo>
                    <a:lnTo>
                      <a:pt x="0" y="29144"/>
                    </a:lnTo>
                    <a:lnTo>
                      <a:pt x="91075" y="51002"/>
                    </a:lnTo>
                    <a:lnTo>
                      <a:pt x="262298" y="25501"/>
                    </a:lnTo>
                    <a:close/>
                  </a:path>
                </a:pathLst>
              </a:custGeom>
              <a:solidFill>
                <a:srgbClr val="58C0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80" name="Forma libre: forma 79">
                <a:extLst>
                  <a:ext uri="{FF2B5EF4-FFF2-40B4-BE49-F238E27FC236}">
                    <a16:creationId xmlns:a16="http://schemas.microsoft.com/office/drawing/2014/main" id="{07BDAF41-4671-45D4-B96C-387A637162F2}"/>
                  </a:ext>
                </a:extLst>
              </p:cNvPr>
              <p:cNvSpPr/>
              <p:nvPr/>
            </p:nvSpPr>
            <p:spPr>
              <a:xfrm>
                <a:off x="3318798" y="5566547"/>
                <a:ext cx="335159" cy="72860"/>
              </a:xfrm>
              <a:custGeom>
                <a:avLst/>
                <a:gdLst>
                  <a:gd name="connsiteX0" fmla="*/ 0 w 335159"/>
                  <a:gd name="connsiteY0" fmla="*/ 0 h 72860"/>
                  <a:gd name="connsiteX1" fmla="*/ 21859 w 335159"/>
                  <a:gd name="connsiteY1" fmla="*/ 61931 h 72860"/>
                  <a:gd name="connsiteX2" fmla="*/ 163937 w 335159"/>
                  <a:gd name="connsiteY2" fmla="*/ 72860 h 72860"/>
                  <a:gd name="connsiteX3" fmla="*/ 269584 w 335159"/>
                  <a:gd name="connsiteY3" fmla="*/ 72860 h 72860"/>
                  <a:gd name="connsiteX4" fmla="*/ 327873 w 335159"/>
                  <a:gd name="connsiteY4" fmla="*/ 47359 h 72860"/>
                  <a:gd name="connsiteX5" fmla="*/ 335159 w 335159"/>
                  <a:gd name="connsiteY5" fmla="*/ 3643 h 72860"/>
                  <a:gd name="connsiteX6" fmla="*/ 153008 w 335159"/>
                  <a:gd name="connsiteY6" fmla="*/ 36430 h 72860"/>
                  <a:gd name="connsiteX7" fmla="*/ 123863 w 335159"/>
                  <a:gd name="connsiteY7" fmla="*/ 36430 h 72860"/>
                  <a:gd name="connsiteX8" fmla="*/ 0 w 335159"/>
                  <a:gd name="connsiteY8" fmla="*/ 0 h 72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5159" h="72860">
                    <a:moveTo>
                      <a:pt x="0" y="0"/>
                    </a:moveTo>
                    <a:lnTo>
                      <a:pt x="21859" y="61931"/>
                    </a:lnTo>
                    <a:lnTo>
                      <a:pt x="163937" y="72860"/>
                    </a:lnTo>
                    <a:lnTo>
                      <a:pt x="269584" y="72860"/>
                    </a:lnTo>
                    <a:lnTo>
                      <a:pt x="327873" y="47359"/>
                    </a:lnTo>
                    <a:lnTo>
                      <a:pt x="335159" y="3643"/>
                    </a:lnTo>
                    <a:lnTo>
                      <a:pt x="153008" y="36430"/>
                    </a:lnTo>
                    <a:lnTo>
                      <a:pt x="123863" y="36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4D7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81" name="Forma libre: forma 80">
                <a:extLst>
                  <a:ext uri="{FF2B5EF4-FFF2-40B4-BE49-F238E27FC236}">
                    <a16:creationId xmlns:a16="http://schemas.microsoft.com/office/drawing/2014/main" id="{178CC5A0-88A7-4964-B22C-6E44A7504E14}"/>
                  </a:ext>
                </a:extLst>
              </p:cNvPr>
              <p:cNvSpPr/>
              <p:nvPr/>
            </p:nvSpPr>
            <p:spPr>
              <a:xfrm>
                <a:off x="3307869" y="5486400"/>
                <a:ext cx="371589" cy="98362"/>
              </a:xfrm>
              <a:custGeom>
                <a:avLst/>
                <a:gdLst>
                  <a:gd name="connsiteX0" fmla="*/ 0 w 371589"/>
                  <a:gd name="connsiteY0" fmla="*/ 0 h 98362"/>
                  <a:gd name="connsiteX1" fmla="*/ 21858 w 371589"/>
                  <a:gd name="connsiteY1" fmla="*/ 65575 h 98362"/>
                  <a:gd name="connsiteX2" fmla="*/ 87433 w 371589"/>
                  <a:gd name="connsiteY2" fmla="*/ 87433 h 98362"/>
                  <a:gd name="connsiteX3" fmla="*/ 233154 w 371589"/>
                  <a:gd name="connsiteY3" fmla="*/ 98362 h 98362"/>
                  <a:gd name="connsiteX4" fmla="*/ 320587 w 371589"/>
                  <a:gd name="connsiteY4" fmla="*/ 87433 h 98362"/>
                  <a:gd name="connsiteX5" fmla="*/ 371589 w 371589"/>
                  <a:gd name="connsiteY5" fmla="*/ 47359 h 98362"/>
                  <a:gd name="connsiteX6" fmla="*/ 371589 w 371589"/>
                  <a:gd name="connsiteY6" fmla="*/ 21858 h 98362"/>
                  <a:gd name="connsiteX7" fmla="*/ 338802 w 371589"/>
                  <a:gd name="connsiteY7" fmla="*/ 18215 h 98362"/>
                  <a:gd name="connsiteX8" fmla="*/ 185795 w 371589"/>
                  <a:gd name="connsiteY8" fmla="*/ 47359 h 98362"/>
                  <a:gd name="connsiteX9" fmla="*/ 51003 w 371589"/>
                  <a:gd name="connsiteY9" fmla="*/ 21858 h 98362"/>
                  <a:gd name="connsiteX10" fmla="*/ 0 w 371589"/>
                  <a:gd name="connsiteY10" fmla="*/ 0 h 9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1589" h="98362">
                    <a:moveTo>
                      <a:pt x="0" y="0"/>
                    </a:moveTo>
                    <a:lnTo>
                      <a:pt x="21858" y="65575"/>
                    </a:lnTo>
                    <a:lnTo>
                      <a:pt x="87433" y="87433"/>
                    </a:lnTo>
                    <a:lnTo>
                      <a:pt x="233154" y="98362"/>
                    </a:lnTo>
                    <a:lnTo>
                      <a:pt x="320587" y="87433"/>
                    </a:lnTo>
                    <a:lnTo>
                      <a:pt x="371589" y="47359"/>
                    </a:lnTo>
                    <a:lnTo>
                      <a:pt x="371589" y="21858"/>
                    </a:lnTo>
                    <a:lnTo>
                      <a:pt x="338802" y="18215"/>
                    </a:lnTo>
                    <a:lnTo>
                      <a:pt x="185795" y="47359"/>
                    </a:lnTo>
                    <a:lnTo>
                      <a:pt x="51003" y="218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8C0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82" name="Forma libre: forma 81">
                <a:extLst>
                  <a:ext uri="{FF2B5EF4-FFF2-40B4-BE49-F238E27FC236}">
                    <a16:creationId xmlns:a16="http://schemas.microsoft.com/office/drawing/2014/main" id="{A798C796-F1E3-434E-8810-6FA7B5220FBD}"/>
                  </a:ext>
                </a:extLst>
              </p:cNvPr>
              <p:cNvSpPr/>
              <p:nvPr/>
            </p:nvSpPr>
            <p:spPr>
              <a:xfrm>
                <a:off x="3296940" y="5395324"/>
                <a:ext cx="389804" cy="120220"/>
              </a:xfrm>
              <a:custGeom>
                <a:avLst/>
                <a:gdLst>
                  <a:gd name="connsiteX0" fmla="*/ 0 w 389804"/>
                  <a:gd name="connsiteY0" fmla="*/ 51003 h 120220"/>
                  <a:gd name="connsiteX1" fmla="*/ 54646 w 389804"/>
                  <a:gd name="connsiteY1" fmla="*/ 98362 h 120220"/>
                  <a:gd name="connsiteX2" fmla="*/ 145721 w 389804"/>
                  <a:gd name="connsiteY2" fmla="*/ 116577 h 120220"/>
                  <a:gd name="connsiteX3" fmla="*/ 284156 w 389804"/>
                  <a:gd name="connsiteY3" fmla="*/ 120220 h 120220"/>
                  <a:gd name="connsiteX4" fmla="*/ 349731 w 389804"/>
                  <a:gd name="connsiteY4" fmla="*/ 98362 h 120220"/>
                  <a:gd name="connsiteX5" fmla="*/ 389804 w 389804"/>
                  <a:gd name="connsiteY5" fmla="*/ 51003 h 120220"/>
                  <a:gd name="connsiteX6" fmla="*/ 371589 w 389804"/>
                  <a:gd name="connsiteY6" fmla="*/ 21858 h 120220"/>
                  <a:gd name="connsiteX7" fmla="*/ 265941 w 389804"/>
                  <a:gd name="connsiteY7" fmla="*/ 69218 h 120220"/>
                  <a:gd name="connsiteX8" fmla="*/ 153007 w 389804"/>
                  <a:gd name="connsiteY8" fmla="*/ 61932 h 120220"/>
                  <a:gd name="connsiteX9" fmla="*/ 51003 w 389804"/>
                  <a:gd name="connsiteY9" fmla="*/ 25501 h 120220"/>
                  <a:gd name="connsiteX10" fmla="*/ 29144 w 389804"/>
                  <a:gd name="connsiteY10" fmla="*/ 0 h 120220"/>
                  <a:gd name="connsiteX11" fmla="*/ 0 w 389804"/>
                  <a:gd name="connsiteY11" fmla="*/ 51003 h 120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9804" h="120220">
                    <a:moveTo>
                      <a:pt x="0" y="51003"/>
                    </a:moveTo>
                    <a:lnTo>
                      <a:pt x="54646" y="98362"/>
                    </a:lnTo>
                    <a:lnTo>
                      <a:pt x="145721" y="116577"/>
                    </a:lnTo>
                    <a:lnTo>
                      <a:pt x="284156" y="120220"/>
                    </a:lnTo>
                    <a:lnTo>
                      <a:pt x="349731" y="98362"/>
                    </a:lnTo>
                    <a:lnTo>
                      <a:pt x="389804" y="51003"/>
                    </a:lnTo>
                    <a:lnTo>
                      <a:pt x="371589" y="21858"/>
                    </a:lnTo>
                    <a:lnTo>
                      <a:pt x="265941" y="69218"/>
                    </a:lnTo>
                    <a:lnTo>
                      <a:pt x="153007" y="61932"/>
                    </a:lnTo>
                    <a:lnTo>
                      <a:pt x="51003" y="25501"/>
                    </a:lnTo>
                    <a:lnTo>
                      <a:pt x="29144" y="0"/>
                    </a:lnTo>
                    <a:lnTo>
                      <a:pt x="0" y="51003"/>
                    </a:lnTo>
                    <a:close/>
                  </a:path>
                </a:pathLst>
              </a:custGeom>
              <a:solidFill>
                <a:srgbClr val="58C0D0">
                  <a:alpha val="6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83" name="Forma libre: forma 82">
                <a:extLst>
                  <a:ext uri="{FF2B5EF4-FFF2-40B4-BE49-F238E27FC236}">
                    <a16:creationId xmlns:a16="http://schemas.microsoft.com/office/drawing/2014/main" id="{3DCB9669-5239-4443-87BC-99AC3B4A3118}"/>
                  </a:ext>
                </a:extLst>
              </p:cNvPr>
              <p:cNvSpPr/>
              <p:nvPr/>
            </p:nvSpPr>
            <p:spPr>
              <a:xfrm>
                <a:off x="3340657" y="5358894"/>
                <a:ext cx="327872" cy="116577"/>
              </a:xfrm>
              <a:custGeom>
                <a:avLst/>
                <a:gdLst>
                  <a:gd name="connsiteX0" fmla="*/ 0 w 327872"/>
                  <a:gd name="connsiteY0" fmla="*/ 0 h 116577"/>
                  <a:gd name="connsiteX1" fmla="*/ 10929 w 327872"/>
                  <a:gd name="connsiteY1" fmla="*/ 69218 h 116577"/>
                  <a:gd name="connsiteX2" fmla="*/ 69217 w 327872"/>
                  <a:gd name="connsiteY2" fmla="*/ 105648 h 116577"/>
                  <a:gd name="connsiteX3" fmla="*/ 178508 w 327872"/>
                  <a:gd name="connsiteY3" fmla="*/ 116577 h 116577"/>
                  <a:gd name="connsiteX4" fmla="*/ 276870 w 327872"/>
                  <a:gd name="connsiteY4" fmla="*/ 98362 h 116577"/>
                  <a:gd name="connsiteX5" fmla="*/ 316943 w 327872"/>
                  <a:gd name="connsiteY5" fmla="*/ 65575 h 116577"/>
                  <a:gd name="connsiteX6" fmla="*/ 327872 w 327872"/>
                  <a:gd name="connsiteY6" fmla="*/ 32787 h 116577"/>
                  <a:gd name="connsiteX7" fmla="*/ 302371 w 327872"/>
                  <a:gd name="connsiteY7" fmla="*/ 7286 h 116577"/>
                  <a:gd name="connsiteX8" fmla="*/ 244082 w 327872"/>
                  <a:gd name="connsiteY8" fmla="*/ 51002 h 116577"/>
                  <a:gd name="connsiteX9" fmla="*/ 149364 w 327872"/>
                  <a:gd name="connsiteY9" fmla="*/ 51002 h 116577"/>
                  <a:gd name="connsiteX10" fmla="*/ 0 w 327872"/>
                  <a:gd name="connsiteY10" fmla="*/ 0 h 11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7872" h="116577">
                    <a:moveTo>
                      <a:pt x="0" y="0"/>
                    </a:moveTo>
                    <a:lnTo>
                      <a:pt x="10929" y="69218"/>
                    </a:lnTo>
                    <a:lnTo>
                      <a:pt x="69217" y="105648"/>
                    </a:lnTo>
                    <a:lnTo>
                      <a:pt x="178508" y="116577"/>
                    </a:lnTo>
                    <a:lnTo>
                      <a:pt x="276870" y="98362"/>
                    </a:lnTo>
                    <a:lnTo>
                      <a:pt x="316943" y="65575"/>
                    </a:lnTo>
                    <a:lnTo>
                      <a:pt x="327872" y="32787"/>
                    </a:lnTo>
                    <a:lnTo>
                      <a:pt x="302371" y="7286"/>
                    </a:lnTo>
                    <a:lnTo>
                      <a:pt x="244082" y="51002"/>
                    </a:lnTo>
                    <a:lnTo>
                      <a:pt x="149364" y="510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8C0D0">
                  <a:alpha val="4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grpSp>
          <p:nvGrpSpPr>
            <p:cNvPr id="60" name="Grupo 59">
              <a:extLst>
                <a:ext uri="{FF2B5EF4-FFF2-40B4-BE49-F238E27FC236}">
                  <a16:creationId xmlns:a16="http://schemas.microsoft.com/office/drawing/2014/main" id="{39DC4130-F8A5-4AD3-8572-0AF537ED4231}"/>
                </a:ext>
              </a:extLst>
            </p:cNvPr>
            <p:cNvGrpSpPr/>
            <p:nvPr/>
          </p:nvGrpSpPr>
          <p:grpSpPr>
            <a:xfrm>
              <a:off x="3107395" y="4321342"/>
              <a:ext cx="984519" cy="1446550"/>
              <a:chOff x="4005018" y="2841557"/>
              <a:chExt cx="361951" cy="531813"/>
            </a:xfrm>
          </p:grpSpPr>
          <p:sp>
            <p:nvSpPr>
              <p:cNvPr id="61" name="Freeform 1839">
                <a:extLst>
                  <a:ext uri="{FF2B5EF4-FFF2-40B4-BE49-F238E27FC236}">
                    <a16:creationId xmlns:a16="http://schemas.microsoft.com/office/drawing/2014/main" id="{AEDF4243-609D-4245-8175-EF61FA0676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05018" y="2870132"/>
                <a:ext cx="344488" cy="495300"/>
              </a:xfrm>
              <a:custGeom>
                <a:avLst/>
                <a:gdLst>
                  <a:gd name="T0" fmla="*/ 260 w 941"/>
                  <a:gd name="T1" fmla="*/ 494 h 1353"/>
                  <a:gd name="T2" fmla="*/ 505 w 941"/>
                  <a:gd name="T3" fmla="*/ 590 h 1353"/>
                  <a:gd name="T4" fmla="*/ 585 w 941"/>
                  <a:gd name="T5" fmla="*/ 569 h 1353"/>
                  <a:gd name="T6" fmla="*/ 875 w 941"/>
                  <a:gd name="T7" fmla="*/ 524 h 1353"/>
                  <a:gd name="T8" fmla="*/ 523 w 941"/>
                  <a:gd name="T9" fmla="*/ 966 h 1353"/>
                  <a:gd name="T10" fmla="*/ 405 w 941"/>
                  <a:gd name="T11" fmla="*/ 1011 h 1353"/>
                  <a:gd name="T12" fmla="*/ 497 w 941"/>
                  <a:gd name="T13" fmla="*/ 606 h 1353"/>
                  <a:gd name="T14" fmla="*/ 501 w 941"/>
                  <a:gd name="T15" fmla="*/ 559 h 1353"/>
                  <a:gd name="T16" fmla="*/ 506 w 941"/>
                  <a:gd name="T17" fmla="*/ 449 h 1353"/>
                  <a:gd name="T18" fmla="*/ 427 w 941"/>
                  <a:gd name="T19" fmla="*/ 555 h 1353"/>
                  <a:gd name="T20" fmla="*/ 236 w 941"/>
                  <a:gd name="T21" fmla="*/ 546 h 1353"/>
                  <a:gd name="T22" fmla="*/ 358 w 941"/>
                  <a:gd name="T23" fmla="*/ 872 h 1353"/>
                  <a:gd name="T24" fmla="*/ 274 w 941"/>
                  <a:gd name="T25" fmla="*/ 979 h 1353"/>
                  <a:gd name="T26" fmla="*/ 168 w 941"/>
                  <a:gd name="T27" fmla="*/ 707 h 1353"/>
                  <a:gd name="T28" fmla="*/ 621 w 941"/>
                  <a:gd name="T29" fmla="*/ 74 h 1353"/>
                  <a:gd name="T30" fmla="*/ 475 w 941"/>
                  <a:gd name="T31" fmla="*/ 453 h 1353"/>
                  <a:gd name="T32" fmla="*/ 445 w 941"/>
                  <a:gd name="T33" fmla="*/ 546 h 1353"/>
                  <a:gd name="T34" fmla="*/ 411 w 941"/>
                  <a:gd name="T35" fmla="*/ 581 h 1353"/>
                  <a:gd name="T36" fmla="*/ 440 w 941"/>
                  <a:gd name="T37" fmla="*/ 706 h 1353"/>
                  <a:gd name="T38" fmla="*/ 345 w 941"/>
                  <a:gd name="T39" fmla="*/ 1005 h 1353"/>
                  <a:gd name="T40" fmla="*/ 397 w 941"/>
                  <a:gd name="T41" fmla="*/ 584 h 1353"/>
                  <a:gd name="T42" fmla="*/ 406 w 941"/>
                  <a:gd name="T43" fmla="*/ 1064 h 1353"/>
                  <a:gd name="T44" fmla="*/ 258 w 941"/>
                  <a:gd name="T45" fmla="*/ 952 h 1353"/>
                  <a:gd name="T46" fmla="*/ 295 w 941"/>
                  <a:gd name="T47" fmla="*/ 1006 h 1353"/>
                  <a:gd name="T48" fmla="*/ 531 w 941"/>
                  <a:gd name="T49" fmla="*/ 990 h 1353"/>
                  <a:gd name="T50" fmla="*/ 539 w 941"/>
                  <a:gd name="T51" fmla="*/ 969 h 1353"/>
                  <a:gd name="T52" fmla="*/ 526 w 941"/>
                  <a:gd name="T53" fmla="*/ 1105 h 1353"/>
                  <a:gd name="T54" fmla="*/ 203 w 941"/>
                  <a:gd name="T55" fmla="*/ 1062 h 1353"/>
                  <a:gd name="T56" fmla="*/ 396 w 941"/>
                  <a:gd name="T57" fmla="*/ 1082 h 1353"/>
                  <a:gd name="T58" fmla="*/ 565 w 941"/>
                  <a:gd name="T59" fmla="*/ 1068 h 1353"/>
                  <a:gd name="T60" fmla="*/ 385 w 941"/>
                  <a:gd name="T61" fmla="*/ 1187 h 1353"/>
                  <a:gd name="T62" fmla="*/ 205 w 941"/>
                  <a:gd name="T63" fmla="*/ 1086 h 1353"/>
                  <a:gd name="T64" fmla="*/ 559 w 941"/>
                  <a:gd name="T65" fmla="*/ 1107 h 1353"/>
                  <a:gd name="T66" fmla="*/ 398 w 941"/>
                  <a:gd name="T67" fmla="*/ 1240 h 1353"/>
                  <a:gd name="T68" fmla="*/ 213 w 941"/>
                  <a:gd name="T69" fmla="*/ 1197 h 1353"/>
                  <a:gd name="T70" fmla="*/ 379 w 941"/>
                  <a:gd name="T71" fmla="*/ 1204 h 1353"/>
                  <a:gd name="T72" fmla="*/ 492 w 941"/>
                  <a:gd name="T73" fmla="*/ 1236 h 1353"/>
                  <a:gd name="T74" fmla="*/ 410 w 941"/>
                  <a:gd name="T75" fmla="*/ 1281 h 1353"/>
                  <a:gd name="T76" fmla="*/ 235 w 941"/>
                  <a:gd name="T77" fmla="*/ 1231 h 1353"/>
                  <a:gd name="T78" fmla="*/ 371 w 941"/>
                  <a:gd name="T79" fmla="*/ 1255 h 1353"/>
                  <a:gd name="T80" fmla="*/ 352 w 941"/>
                  <a:gd name="T81" fmla="*/ 1320 h 1353"/>
                  <a:gd name="T82" fmla="*/ 352 w 941"/>
                  <a:gd name="T83" fmla="*/ 1320 h 1353"/>
                  <a:gd name="T84" fmla="*/ 75 w 941"/>
                  <a:gd name="T85" fmla="*/ 619 h 1353"/>
                  <a:gd name="T86" fmla="*/ 260 w 941"/>
                  <a:gd name="T87" fmla="*/ 941 h 1353"/>
                  <a:gd name="T88" fmla="*/ 216 w 941"/>
                  <a:gd name="T89" fmla="*/ 994 h 1353"/>
                  <a:gd name="T90" fmla="*/ 199 w 941"/>
                  <a:gd name="T91" fmla="*/ 1083 h 1353"/>
                  <a:gd name="T92" fmla="*/ 214 w 941"/>
                  <a:gd name="T93" fmla="*/ 1218 h 1353"/>
                  <a:gd name="T94" fmla="*/ 270 w 941"/>
                  <a:gd name="T95" fmla="*/ 1285 h 1353"/>
                  <a:gd name="T96" fmla="*/ 413 w 941"/>
                  <a:gd name="T97" fmla="*/ 1299 h 1353"/>
                  <a:gd name="T98" fmla="*/ 563 w 941"/>
                  <a:gd name="T99" fmla="*/ 1161 h 1353"/>
                  <a:gd name="T100" fmla="*/ 544 w 941"/>
                  <a:gd name="T101" fmla="*/ 952 h 1353"/>
                  <a:gd name="T102" fmla="*/ 665 w 941"/>
                  <a:gd name="T103" fmla="*/ 767 h 1353"/>
                  <a:gd name="T104" fmla="*/ 385 w 941"/>
                  <a:gd name="T105" fmla="*/ 5 h 1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41" h="1353">
                    <a:moveTo>
                      <a:pt x="378" y="569"/>
                    </a:moveTo>
                    <a:cubicBezTo>
                      <a:pt x="362" y="572"/>
                      <a:pt x="346" y="573"/>
                      <a:pt x="330" y="573"/>
                    </a:cubicBezTo>
                    <a:cubicBezTo>
                      <a:pt x="291" y="572"/>
                      <a:pt x="217" y="546"/>
                      <a:pt x="260" y="494"/>
                    </a:cubicBezTo>
                    <a:cubicBezTo>
                      <a:pt x="284" y="464"/>
                      <a:pt x="329" y="475"/>
                      <a:pt x="351" y="500"/>
                    </a:cubicBezTo>
                    <a:cubicBezTo>
                      <a:pt x="368" y="518"/>
                      <a:pt x="374" y="545"/>
                      <a:pt x="378" y="569"/>
                    </a:cubicBezTo>
                    <a:close/>
                    <a:moveTo>
                      <a:pt x="505" y="590"/>
                    </a:moveTo>
                    <a:cubicBezTo>
                      <a:pt x="507" y="587"/>
                      <a:pt x="508" y="584"/>
                      <a:pt x="510" y="581"/>
                    </a:cubicBezTo>
                    <a:cubicBezTo>
                      <a:pt x="522" y="560"/>
                      <a:pt x="540" y="534"/>
                      <a:pt x="566" y="532"/>
                    </a:cubicBezTo>
                    <a:cubicBezTo>
                      <a:pt x="591" y="531"/>
                      <a:pt x="596" y="551"/>
                      <a:pt x="585" y="569"/>
                    </a:cubicBezTo>
                    <a:cubicBezTo>
                      <a:pt x="572" y="591"/>
                      <a:pt x="544" y="594"/>
                      <a:pt x="521" y="592"/>
                    </a:cubicBezTo>
                    <a:cubicBezTo>
                      <a:pt x="515" y="592"/>
                      <a:pt x="510" y="591"/>
                      <a:pt x="505" y="590"/>
                    </a:cubicBezTo>
                    <a:close/>
                    <a:moveTo>
                      <a:pt x="875" y="524"/>
                    </a:moveTo>
                    <a:cubicBezTo>
                      <a:pt x="849" y="623"/>
                      <a:pt x="780" y="719"/>
                      <a:pt x="662" y="749"/>
                    </a:cubicBezTo>
                    <a:cubicBezTo>
                      <a:pt x="613" y="761"/>
                      <a:pt x="578" y="778"/>
                      <a:pt x="554" y="823"/>
                    </a:cubicBezTo>
                    <a:cubicBezTo>
                      <a:pt x="529" y="871"/>
                      <a:pt x="529" y="913"/>
                      <a:pt x="523" y="966"/>
                    </a:cubicBezTo>
                    <a:cubicBezTo>
                      <a:pt x="523" y="970"/>
                      <a:pt x="522" y="973"/>
                      <a:pt x="522" y="976"/>
                    </a:cubicBezTo>
                    <a:cubicBezTo>
                      <a:pt x="521" y="976"/>
                      <a:pt x="520" y="977"/>
                      <a:pt x="519" y="978"/>
                    </a:cubicBezTo>
                    <a:cubicBezTo>
                      <a:pt x="492" y="1001"/>
                      <a:pt x="443" y="1010"/>
                      <a:pt x="405" y="1011"/>
                    </a:cubicBezTo>
                    <a:cubicBezTo>
                      <a:pt x="405" y="1010"/>
                      <a:pt x="406" y="1009"/>
                      <a:pt x="406" y="1007"/>
                    </a:cubicBezTo>
                    <a:cubicBezTo>
                      <a:pt x="406" y="915"/>
                      <a:pt x="425" y="823"/>
                      <a:pt x="451" y="735"/>
                    </a:cubicBezTo>
                    <a:cubicBezTo>
                      <a:pt x="464" y="692"/>
                      <a:pt x="478" y="647"/>
                      <a:pt x="497" y="606"/>
                    </a:cubicBezTo>
                    <a:cubicBezTo>
                      <a:pt x="508" y="609"/>
                      <a:pt x="519" y="611"/>
                      <a:pt x="530" y="612"/>
                    </a:cubicBezTo>
                    <a:cubicBezTo>
                      <a:pt x="571" y="614"/>
                      <a:pt x="637" y="572"/>
                      <a:pt x="602" y="527"/>
                    </a:cubicBezTo>
                    <a:cubicBezTo>
                      <a:pt x="571" y="486"/>
                      <a:pt x="519" y="533"/>
                      <a:pt x="501" y="559"/>
                    </a:cubicBezTo>
                    <a:cubicBezTo>
                      <a:pt x="496" y="567"/>
                      <a:pt x="491" y="576"/>
                      <a:pt x="486" y="584"/>
                    </a:cubicBezTo>
                    <a:cubicBezTo>
                      <a:pt x="474" y="578"/>
                      <a:pt x="464" y="570"/>
                      <a:pt x="455" y="560"/>
                    </a:cubicBezTo>
                    <a:cubicBezTo>
                      <a:pt x="496" y="535"/>
                      <a:pt x="534" y="492"/>
                      <a:pt x="506" y="449"/>
                    </a:cubicBezTo>
                    <a:cubicBezTo>
                      <a:pt x="494" y="432"/>
                      <a:pt x="470" y="432"/>
                      <a:pt x="453" y="438"/>
                    </a:cubicBezTo>
                    <a:cubicBezTo>
                      <a:pt x="428" y="447"/>
                      <a:pt x="418" y="473"/>
                      <a:pt x="415" y="496"/>
                    </a:cubicBezTo>
                    <a:cubicBezTo>
                      <a:pt x="412" y="519"/>
                      <a:pt x="417" y="538"/>
                      <a:pt x="427" y="555"/>
                    </a:cubicBezTo>
                    <a:cubicBezTo>
                      <a:pt x="417" y="560"/>
                      <a:pt x="406" y="563"/>
                      <a:pt x="394" y="566"/>
                    </a:cubicBezTo>
                    <a:cubicBezTo>
                      <a:pt x="387" y="522"/>
                      <a:pt x="368" y="476"/>
                      <a:pt x="322" y="463"/>
                    </a:cubicBezTo>
                    <a:cubicBezTo>
                      <a:pt x="277" y="449"/>
                      <a:pt x="209" y="494"/>
                      <a:pt x="236" y="546"/>
                    </a:cubicBezTo>
                    <a:cubicBezTo>
                      <a:pt x="262" y="595"/>
                      <a:pt x="329" y="597"/>
                      <a:pt x="381" y="587"/>
                    </a:cubicBezTo>
                    <a:cubicBezTo>
                      <a:pt x="387" y="635"/>
                      <a:pt x="383" y="684"/>
                      <a:pt x="380" y="731"/>
                    </a:cubicBezTo>
                    <a:cubicBezTo>
                      <a:pt x="377" y="779"/>
                      <a:pt x="367" y="826"/>
                      <a:pt x="358" y="872"/>
                    </a:cubicBezTo>
                    <a:cubicBezTo>
                      <a:pt x="349" y="914"/>
                      <a:pt x="345" y="961"/>
                      <a:pt x="331" y="1001"/>
                    </a:cubicBezTo>
                    <a:cubicBezTo>
                      <a:pt x="325" y="999"/>
                      <a:pt x="319" y="998"/>
                      <a:pt x="314" y="996"/>
                    </a:cubicBezTo>
                    <a:cubicBezTo>
                      <a:pt x="303" y="992"/>
                      <a:pt x="285" y="988"/>
                      <a:pt x="274" y="979"/>
                    </a:cubicBezTo>
                    <a:cubicBezTo>
                      <a:pt x="274" y="979"/>
                      <a:pt x="274" y="979"/>
                      <a:pt x="274" y="979"/>
                    </a:cubicBezTo>
                    <a:cubicBezTo>
                      <a:pt x="285" y="891"/>
                      <a:pt x="289" y="850"/>
                      <a:pt x="249" y="787"/>
                    </a:cubicBezTo>
                    <a:cubicBezTo>
                      <a:pt x="230" y="755"/>
                      <a:pt x="193" y="733"/>
                      <a:pt x="168" y="707"/>
                    </a:cubicBezTo>
                    <a:cubicBezTo>
                      <a:pt x="137" y="677"/>
                      <a:pt x="101" y="622"/>
                      <a:pt x="79" y="585"/>
                    </a:cubicBezTo>
                    <a:cubicBezTo>
                      <a:pt x="0" y="454"/>
                      <a:pt x="41" y="233"/>
                      <a:pt x="142" y="123"/>
                    </a:cubicBezTo>
                    <a:cubicBezTo>
                      <a:pt x="252" y="2"/>
                      <a:pt x="488" y="0"/>
                      <a:pt x="621" y="74"/>
                    </a:cubicBezTo>
                    <a:cubicBezTo>
                      <a:pt x="763" y="153"/>
                      <a:pt x="920" y="357"/>
                      <a:pt x="875" y="524"/>
                    </a:cubicBezTo>
                    <a:close/>
                    <a:moveTo>
                      <a:pt x="434" y="505"/>
                    </a:moveTo>
                    <a:cubicBezTo>
                      <a:pt x="432" y="479"/>
                      <a:pt x="447" y="454"/>
                      <a:pt x="475" y="453"/>
                    </a:cubicBezTo>
                    <a:cubicBezTo>
                      <a:pt x="506" y="452"/>
                      <a:pt x="494" y="492"/>
                      <a:pt x="488" y="505"/>
                    </a:cubicBezTo>
                    <a:cubicBezTo>
                      <a:pt x="482" y="515"/>
                      <a:pt x="473" y="523"/>
                      <a:pt x="464" y="531"/>
                    </a:cubicBezTo>
                    <a:cubicBezTo>
                      <a:pt x="458" y="537"/>
                      <a:pt x="452" y="541"/>
                      <a:pt x="445" y="546"/>
                    </a:cubicBezTo>
                    <a:cubicBezTo>
                      <a:pt x="438" y="534"/>
                      <a:pt x="434" y="520"/>
                      <a:pt x="434" y="505"/>
                    </a:cubicBezTo>
                    <a:close/>
                    <a:moveTo>
                      <a:pt x="397" y="584"/>
                    </a:moveTo>
                    <a:cubicBezTo>
                      <a:pt x="402" y="583"/>
                      <a:pt x="406" y="582"/>
                      <a:pt x="411" y="581"/>
                    </a:cubicBezTo>
                    <a:cubicBezTo>
                      <a:pt x="419" y="578"/>
                      <a:pt x="428" y="575"/>
                      <a:pt x="438" y="570"/>
                    </a:cubicBezTo>
                    <a:cubicBezTo>
                      <a:pt x="449" y="582"/>
                      <a:pt x="463" y="592"/>
                      <a:pt x="479" y="599"/>
                    </a:cubicBezTo>
                    <a:cubicBezTo>
                      <a:pt x="463" y="634"/>
                      <a:pt x="452" y="671"/>
                      <a:pt x="440" y="706"/>
                    </a:cubicBezTo>
                    <a:cubicBezTo>
                      <a:pt x="407" y="802"/>
                      <a:pt x="386" y="906"/>
                      <a:pt x="386" y="1007"/>
                    </a:cubicBezTo>
                    <a:cubicBezTo>
                      <a:pt x="386" y="1008"/>
                      <a:pt x="386" y="1010"/>
                      <a:pt x="386" y="1011"/>
                    </a:cubicBezTo>
                    <a:cubicBezTo>
                      <a:pt x="372" y="1010"/>
                      <a:pt x="358" y="1008"/>
                      <a:pt x="345" y="1005"/>
                    </a:cubicBezTo>
                    <a:cubicBezTo>
                      <a:pt x="362" y="965"/>
                      <a:pt x="360" y="917"/>
                      <a:pt x="370" y="876"/>
                    </a:cubicBezTo>
                    <a:cubicBezTo>
                      <a:pt x="381" y="828"/>
                      <a:pt x="391" y="780"/>
                      <a:pt x="396" y="731"/>
                    </a:cubicBezTo>
                    <a:cubicBezTo>
                      <a:pt x="400" y="683"/>
                      <a:pt x="402" y="633"/>
                      <a:pt x="397" y="584"/>
                    </a:cubicBezTo>
                    <a:close/>
                    <a:moveTo>
                      <a:pt x="548" y="1014"/>
                    </a:moveTo>
                    <a:cubicBezTo>
                      <a:pt x="540" y="1030"/>
                      <a:pt x="525" y="1041"/>
                      <a:pt x="509" y="1049"/>
                    </a:cubicBezTo>
                    <a:cubicBezTo>
                      <a:pt x="478" y="1064"/>
                      <a:pt x="440" y="1065"/>
                      <a:pt x="406" y="1064"/>
                    </a:cubicBezTo>
                    <a:cubicBezTo>
                      <a:pt x="368" y="1063"/>
                      <a:pt x="330" y="1058"/>
                      <a:pt x="294" y="1044"/>
                    </a:cubicBezTo>
                    <a:cubicBezTo>
                      <a:pt x="276" y="1037"/>
                      <a:pt x="259" y="1026"/>
                      <a:pt x="245" y="1012"/>
                    </a:cubicBezTo>
                    <a:cubicBezTo>
                      <a:pt x="225" y="992"/>
                      <a:pt x="233" y="960"/>
                      <a:pt x="258" y="952"/>
                    </a:cubicBezTo>
                    <a:cubicBezTo>
                      <a:pt x="258" y="959"/>
                      <a:pt x="256" y="966"/>
                      <a:pt x="255" y="973"/>
                    </a:cubicBezTo>
                    <a:cubicBezTo>
                      <a:pt x="254" y="980"/>
                      <a:pt x="259" y="985"/>
                      <a:pt x="264" y="986"/>
                    </a:cubicBezTo>
                    <a:cubicBezTo>
                      <a:pt x="272" y="995"/>
                      <a:pt x="285" y="1001"/>
                      <a:pt x="295" y="1006"/>
                    </a:cubicBezTo>
                    <a:cubicBezTo>
                      <a:pt x="322" y="1017"/>
                      <a:pt x="349" y="1025"/>
                      <a:pt x="378" y="1027"/>
                    </a:cubicBezTo>
                    <a:cubicBezTo>
                      <a:pt x="404" y="1030"/>
                      <a:pt x="430" y="1028"/>
                      <a:pt x="455" y="1022"/>
                    </a:cubicBezTo>
                    <a:cubicBezTo>
                      <a:pt x="476" y="1018"/>
                      <a:pt x="517" y="1007"/>
                      <a:pt x="531" y="990"/>
                    </a:cubicBezTo>
                    <a:cubicBezTo>
                      <a:pt x="531" y="989"/>
                      <a:pt x="532" y="988"/>
                      <a:pt x="532" y="988"/>
                    </a:cubicBezTo>
                    <a:cubicBezTo>
                      <a:pt x="535" y="984"/>
                      <a:pt x="537" y="977"/>
                      <a:pt x="539" y="969"/>
                    </a:cubicBezTo>
                    <a:cubicBezTo>
                      <a:pt x="539" y="969"/>
                      <a:pt x="539" y="969"/>
                      <a:pt x="539" y="969"/>
                    </a:cubicBezTo>
                    <a:cubicBezTo>
                      <a:pt x="562" y="977"/>
                      <a:pt x="556" y="996"/>
                      <a:pt x="548" y="1014"/>
                    </a:cubicBezTo>
                    <a:close/>
                    <a:moveTo>
                      <a:pt x="565" y="1068"/>
                    </a:moveTo>
                    <a:cubicBezTo>
                      <a:pt x="559" y="1086"/>
                      <a:pt x="543" y="1098"/>
                      <a:pt x="526" y="1105"/>
                    </a:cubicBezTo>
                    <a:cubicBezTo>
                      <a:pt x="490" y="1122"/>
                      <a:pt x="445" y="1121"/>
                      <a:pt x="406" y="1119"/>
                    </a:cubicBezTo>
                    <a:cubicBezTo>
                      <a:pt x="359" y="1117"/>
                      <a:pt x="311" y="1112"/>
                      <a:pt x="265" y="1097"/>
                    </a:cubicBezTo>
                    <a:cubicBezTo>
                      <a:pt x="244" y="1091"/>
                      <a:pt x="213" y="1082"/>
                      <a:pt x="203" y="1062"/>
                    </a:cubicBezTo>
                    <a:cubicBezTo>
                      <a:pt x="192" y="1042"/>
                      <a:pt x="207" y="1015"/>
                      <a:pt x="220" y="1000"/>
                    </a:cubicBezTo>
                    <a:cubicBezTo>
                      <a:pt x="225" y="1014"/>
                      <a:pt x="237" y="1027"/>
                      <a:pt x="248" y="1036"/>
                    </a:cubicBezTo>
                    <a:cubicBezTo>
                      <a:pt x="287" y="1070"/>
                      <a:pt x="346" y="1079"/>
                      <a:pt x="396" y="1082"/>
                    </a:cubicBezTo>
                    <a:cubicBezTo>
                      <a:pt x="444" y="1085"/>
                      <a:pt x="498" y="1083"/>
                      <a:pt x="538" y="1054"/>
                    </a:cubicBezTo>
                    <a:cubicBezTo>
                      <a:pt x="547" y="1047"/>
                      <a:pt x="556" y="1037"/>
                      <a:pt x="562" y="1026"/>
                    </a:cubicBezTo>
                    <a:cubicBezTo>
                      <a:pt x="576" y="1033"/>
                      <a:pt x="569" y="1057"/>
                      <a:pt x="565" y="1068"/>
                    </a:cubicBezTo>
                    <a:close/>
                    <a:moveTo>
                      <a:pt x="547" y="1154"/>
                    </a:moveTo>
                    <a:cubicBezTo>
                      <a:pt x="534" y="1167"/>
                      <a:pt x="515" y="1175"/>
                      <a:pt x="497" y="1180"/>
                    </a:cubicBezTo>
                    <a:cubicBezTo>
                      <a:pt x="461" y="1190"/>
                      <a:pt x="422" y="1188"/>
                      <a:pt x="385" y="1187"/>
                    </a:cubicBezTo>
                    <a:cubicBezTo>
                      <a:pt x="343" y="1186"/>
                      <a:pt x="302" y="1181"/>
                      <a:pt x="262" y="1168"/>
                    </a:cubicBezTo>
                    <a:cubicBezTo>
                      <a:pt x="231" y="1158"/>
                      <a:pt x="165" y="1128"/>
                      <a:pt x="204" y="1089"/>
                    </a:cubicBezTo>
                    <a:cubicBezTo>
                      <a:pt x="205" y="1088"/>
                      <a:pt x="205" y="1087"/>
                      <a:pt x="205" y="1086"/>
                    </a:cubicBezTo>
                    <a:cubicBezTo>
                      <a:pt x="211" y="1090"/>
                      <a:pt x="217" y="1094"/>
                      <a:pt x="223" y="1097"/>
                    </a:cubicBezTo>
                    <a:cubicBezTo>
                      <a:pt x="280" y="1127"/>
                      <a:pt x="348" y="1134"/>
                      <a:pt x="411" y="1137"/>
                    </a:cubicBezTo>
                    <a:cubicBezTo>
                      <a:pt x="461" y="1139"/>
                      <a:pt x="518" y="1138"/>
                      <a:pt x="559" y="1107"/>
                    </a:cubicBezTo>
                    <a:cubicBezTo>
                      <a:pt x="571" y="1121"/>
                      <a:pt x="558" y="1143"/>
                      <a:pt x="547" y="1154"/>
                    </a:cubicBezTo>
                    <a:close/>
                    <a:moveTo>
                      <a:pt x="492" y="1236"/>
                    </a:moveTo>
                    <a:cubicBezTo>
                      <a:pt x="462" y="1244"/>
                      <a:pt x="429" y="1242"/>
                      <a:pt x="398" y="1240"/>
                    </a:cubicBezTo>
                    <a:cubicBezTo>
                      <a:pt x="361" y="1237"/>
                      <a:pt x="324" y="1231"/>
                      <a:pt x="287" y="1226"/>
                    </a:cubicBezTo>
                    <a:cubicBezTo>
                      <a:pt x="268" y="1223"/>
                      <a:pt x="249" y="1219"/>
                      <a:pt x="232" y="1211"/>
                    </a:cubicBezTo>
                    <a:cubicBezTo>
                      <a:pt x="225" y="1207"/>
                      <a:pt x="219" y="1203"/>
                      <a:pt x="213" y="1197"/>
                    </a:cubicBezTo>
                    <a:cubicBezTo>
                      <a:pt x="208" y="1191"/>
                      <a:pt x="204" y="1169"/>
                      <a:pt x="213" y="1163"/>
                    </a:cubicBezTo>
                    <a:cubicBezTo>
                      <a:pt x="215" y="1163"/>
                      <a:pt x="216" y="1164"/>
                      <a:pt x="217" y="1165"/>
                    </a:cubicBezTo>
                    <a:cubicBezTo>
                      <a:pt x="264" y="1194"/>
                      <a:pt x="325" y="1201"/>
                      <a:pt x="379" y="1204"/>
                    </a:cubicBezTo>
                    <a:cubicBezTo>
                      <a:pt x="429" y="1207"/>
                      <a:pt x="482" y="1208"/>
                      <a:pt x="528" y="1188"/>
                    </a:cubicBezTo>
                    <a:cubicBezTo>
                      <a:pt x="535" y="1185"/>
                      <a:pt x="542" y="1180"/>
                      <a:pt x="550" y="1174"/>
                    </a:cubicBezTo>
                    <a:cubicBezTo>
                      <a:pt x="561" y="1204"/>
                      <a:pt x="514" y="1229"/>
                      <a:pt x="492" y="1236"/>
                    </a:cubicBezTo>
                    <a:close/>
                    <a:moveTo>
                      <a:pt x="502" y="1263"/>
                    </a:moveTo>
                    <a:cubicBezTo>
                      <a:pt x="494" y="1268"/>
                      <a:pt x="484" y="1271"/>
                      <a:pt x="474" y="1273"/>
                    </a:cubicBezTo>
                    <a:cubicBezTo>
                      <a:pt x="453" y="1277"/>
                      <a:pt x="432" y="1280"/>
                      <a:pt x="410" y="1281"/>
                    </a:cubicBezTo>
                    <a:cubicBezTo>
                      <a:pt x="387" y="1282"/>
                      <a:pt x="363" y="1282"/>
                      <a:pt x="340" y="1280"/>
                    </a:cubicBezTo>
                    <a:cubicBezTo>
                      <a:pt x="318" y="1279"/>
                      <a:pt x="296" y="1276"/>
                      <a:pt x="275" y="1270"/>
                    </a:cubicBezTo>
                    <a:cubicBezTo>
                      <a:pt x="265" y="1268"/>
                      <a:pt x="211" y="1249"/>
                      <a:pt x="235" y="1231"/>
                    </a:cubicBezTo>
                    <a:cubicBezTo>
                      <a:pt x="236" y="1230"/>
                      <a:pt x="236" y="1230"/>
                      <a:pt x="236" y="1230"/>
                    </a:cubicBezTo>
                    <a:cubicBezTo>
                      <a:pt x="251" y="1236"/>
                      <a:pt x="268" y="1240"/>
                      <a:pt x="284" y="1242"/>
                    </a:cubicBezTo>
                    <a:cubicBezTo>
                      <a:pt x="313" y="1247"/>
                      <a:pt x="342" y="1252"/>
                      <a:pt x="371" y="1255"/>
                    </a:cubicBezTo>
                    <a:cubicBezTo>
                      <a:pt x="414" y="1261"/>
                      <a:pt x="463" y="1266"/>
                      <a:pt x="505" y="1252"/>
                    </a:cubicBezTo>
                    <a:cubicBezTo>
                      <a:pt x="507" y="1257"/>
                      <a:pt x="508" y="1259"/>
                      <a:pt x="502" y="1263"/>
                    </a:cubicBezTo>
                    <a:close/>
                    <a:moveTo>
                      <a:pt x="352" y="1320"/>
                    </a:moveTo>
                    <a:cubicBezTo>
                      <a:pt x="333" y="1321"/>
                      <a:pt x="317" y="1312"/>
                      <a:pt x="312" y="1295"/>
                    </a:cubicBezTo>
                    <a:cubicBezTo>
                      <a:pt x="339" y="1299"/>
                      <a:pt x="367" y="1300"/>
                      <a:pt x="394" y="1299"/>
                    </a:cubicBezTo>
                    <a:cubicBezTo>
                      <a:pt x="382" y="1312"/>
                      <a:pt x="370" y="1319"/>
                      <a:pt x="352" y="1320"/>
                    </a:cubicBezTo>
                    <a:close/>
                    <a:moveTo>
                      <a:pt x="385" y="5"/>
                    </a:moveTo>
                    <a:cubicBezTo>
                      <a:pt x="229" y="9"/>
                      <a:pt x="105" y="101"/>
                      <a:pt x="49" y="245"/>
                    </a:cubicBezTo>
                    <a:cubicBezTo>
                      <a:pt x="3" y="363"/>
                      <a:pt x="9" y="510"/>
                      <a:pt x="75" y="619"/>
                    </a:cubicBezTo>
                    <a:cubicBezTo>
                      <a:pt x="109" y="676"/>
                      <a:pt x="162" y="718"/>
                      <a:pt x="209" y="765"/>
                    </a:cubicBezTo>
                    <a:cubicBezTo>
                      <a:pt x="238" y="795"/>
                      <a:pt x="257" y="823"/>
                      <a:pt x="261" y="865"/>
                    </a:cubicBezTo>
                    <a:cubicBezTo>
                      <a:pt x="264" y="890"/>
                      <a:pt x="263" y="916"/>
                      <a:pt x="260" y="941"/>
                    </a:cubicBezTo>
                    <a:cubicBezTo>
                      <a:pt x="241" y="942"/>
                      <a:pt x="228" y="956"/>
                      <a:pt x="221" y="973"/>
                    </a:cubicBezTo>
                    <a:cubicBezTo>
                      <a:pt x="218" y="980"/>
                      <a:pt x="217" y="987"/>
                      <a:pt x="219" y="993"/>
                    </a:cubicBezTo>
                    <a:cubicBezTo>
                      <a:pt x="218" y="993"/>
                      <a:pt x="217" y="993"/>
                      <a:pt x="216" y="994"/>
                    </a:cubicBezTo>
                    <a:cubicBezTo>
                      <a:pt x="198" y="1006"/>
                      <a:pt x="188" y="1024"/>
                      <a:pt x="186" y="1045"/>
                    </a:cubicBezTo>
                    <a:cubicBezTo>
                      <a:pt x="185" y="1061"/>
                      <a:pt x="191" y="1073"/>
                      <a:pt x="201" y="1082"/>
                    </a:cubicBezTo>
                    <a:cubicBezTo>
                      <a:pt x="201" y="1082"/>
                      <a:pt x="200" y="1083"/>
                      <a:pt x="199" y="1083"/>
                    </a:cubicBezTo>
                    <a:cubicBezTo>
                      <a:pt x="165" y="1104"/>
                      <a:pt x="181" y="1137"/>
                      <a:pt x="206" y="1157"/>
                    </a:cubicBezTo>
                    <a:cubicBezTo>
                      <a:pt x="201" y="1161"/>
                      <a:pt x="198" y="1168"/>
                      <a:pt x="195" y="1176"/>
                    </a:cubicBezTo>
                    <a:cubicBezTo>
                      <a:pt x="190" y="1193"/>
                      <a:pt x="201" y="1208"/>
                      <a:pt x="214" y="1218"/>
                    </a:cubicBezTo>
                    <a:cubicBezTo>
                      <a:pt x="218" y="1221"/>
                      <a:pt x="223" y="1224"/>
                      <a:pt x="227" y="1226"/>
                    </a:cubicBezTo>
                    <a:cubicBezTo>
                      <a:pt x="218" y="1231"/>
                      <a:pt x="217" y="1242"/>
                      <a:pt x="221" y="1253"/>
                    </a:cubicBezTo>
                    <a:cubicBezTo>
                      <a:pt x="229" y="1272"/>
                      <a:pt x="253" y="1279"/>
                      <a:pt x="270" y="1285"/>
                    </a:cubicBezTo>
                    <a:cubicBezTo>
                      <a:pt x="281" y="1288"/>
                      <a:pt x="291" y="1291"/>
                      <a:pt x="301" y="1293"/>
                    </a:cubicBezTo>
                    <a:cubicBezTo>
                      <a:pt x="302" y="1349"/>
                      <a:pt x="394" y="1353"/>
                      <a:pt x="412" y="1304"/>
                    </a:cubicBezTo>
                    <a:cubicBezTo>
                      <a:pt x="413" y="1302"/>
                      <a:pt x="413" y="1300"/>
                      <a:pt x="413" y="1299"/>
                    </a:cubicBezTo>
                    <a:cubicBezTo>
                      <a:pt x="439" y="1298"/>
                      <a:pt x="466" y="1296"/>
                      <a:pt x="491" y="1289"/>
                    </a:cubicBezTo>
                    <a:cubicBezTo>
                      <a:pt x="507" y="1284"/>
                      <a:pt x="539" y="1264"/>
                      <a:pt x="521" y="1245"/>
                    </a:cubicBezTo>
                    <a:cubicBezTo>
                      <a:pt x="551" y="1230"/>
                      <a:pt x="585" y="1194"/>
                      <a:pt x="563" y="1161"/>
                    </a:cubicBezTo>
                    <a:cubicBezTo>
                      <a:pt x="581" y="1141"/>
                      <a:pt x="591" y="1115"/>
                      <a:pt x="571" y="1095"/>
                    </a:cubicBezTo>
                    <a:cubicBezTo>
                      <a:pt x="589" y="1070"/>
                      <a:pt x="599" y="1025"/>
                      <a:pt x="570" y="1011"/>
                    </a:cubicBezTo>
                    <a:cubicBezTo>
                      <a:pt x="579" y="987"/>
                      <a:pt x="575" y="960"/>
                      <a:pt x="544" y="952"/>
                    </a:cubicBezTo>
                    <a:cubicBezTo>
                      <a:pt x="543" y="951"/>
                      <a:pt x="542" y="951"/>
                      <a:pt x="541" y="951"/>
                    </a:cubicBezTo>
                    <a:cubicBezTo>
                      <a:pt x="545" y="911"/>
                      <a:pt x="547" y="869"/>
                      <a:pt x="564" y="831"/>
                    </a:cubicBezTo>
                    <a:cubicBezTo>
                      <a:pt x="582" y="791"/>
                      <a:pt x="626" y="780"/>
                      <a:pt x="665" y="767"/>
                    </a:cubicBezTo>
                    <a:cubicBezTo>
                      <a:pt x="734" y="744"/>
                      <a:pt x="795" y="703"/>
                      <a:pt x="839" y="644"/>
                    </a:cubicBezTo>
                    <a:cubicBezTo>
                      <a:pt x="941" y="506"/>
                      <a:pt x="893" y="324"/>
                      <a:pt x="794" y="200"/>
                    </a:cubicBezTo>
                    <a:cubicBezTo>
                      <a:pt x="694" y="76"/>
                      <a:pt x="545" y="0"/>
                      <a:pt x="385" y="5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62" name="Freeform 1840">
                <a:extLst>
                  <a:ext uri="{FF2B5EF4-FFF2-40B4-BE49-F238E27FC236}">
                    <a16:creationId xmlns:a16="http://schemas.microsoft.com/office/drawing/2014/main" id="{46CD1AB6-4808-442B-B292-F1F1DFE848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4706" y="2893945"/>
                <a:ext cx="103188" cy="87313"/>
              </a:xfrm>
              <a:custGeom>
                <a:avLst/>
                <a:gdLst>
                  <a:gd name="T0" fmla="*/ 270 w 282"/>
                  <a:gd name="T1" fmla="*/ 0 h 239"/>
                  <a:gd name="T2" fmla="*/ 90 w 282"/>
                  <a:gd name="T3" fmla="*/ 62 h 239"/>
                  <a:gd name="T4" fmla="*/ 2 w 282"/>
                  <a:gd name="T5" fmla="*/ 234 h 239"/>
                  <a:gd name="T6" fmla="*/ 10 w 282"/>
                  <a:gd name="T7" fmla="*/ 234 h 239"/>
                  <a:gd name="T8" fmla="*/ 101 w 282"/>
                  <a:gd name="T9" fmla="*/ 74 h 239"/>
                  <a:gd name="T10" fmla="*/ 272 w 282"/>
                  <a:gd name="T11" fmla="*/ 17 h 239"/>
                  <a:gd name="T12" fmla="*/ 270 w 282"/>
                  <a:gd name="T13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2" h="239">
                    <a:moveTo>
                      <a:pt x="270" y="0"/>
                    </a:moveTo>
                    <a:cubicBezTo>
                      <a:pt x="205" y="4"/>
                      <a:pt x="141" y="21"/>
                      <a:pt x="90" y="62"/>
                    </a:cubicBezTo>
                    <a:cubicBezTo>
                      <a:pt x="44" y="98"/>
                      <a:pt x="0" y="175"/>
                      <a:pt x="2" y="234"/>
                    </a:cubicBezTo>
                    <a:cubicBezTo>
                      <a:pt x="2" y="239"/>
                      <a:pt x="9" y="239"/>
                      <a:pt x="10" y="234"/>
                    </a:cubicBezTo>
                    <a:cubicBezTo>
                      <a:pt x="15" y="176"/>
                      <a:pt x="58" y="111"/>
                      <a:pt x="101" y="74"/>
                    </a:cubicBezTo>
                    <a:cubicBezTo>
                      <a:pt x="149" y="32"/>
                      <a:pt x="212" y="25"/>
                      <a:pt x="272" y="17"/>
                    </a:cubicBezTo>
                    <a:cubicBezTo>
                      <a:pt x="282" y="16"/>
                      <a:pt x="280" y="0"/>
                      <a:pt x="270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63" name="Freeform 1841">
                <a:extLst>
                  <a:ext uri="{FF2B5EF4-FFF2-40B4-BE49-F238E27FC236}">
                    <a16:creationId xmlns:a16="http://schemas.microsoft.com/office/drawing/2014/main" id="{1F2C525A-A5BF-4D7C-975D-A30525054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9481" y="2892357"/>
                <a:ext cx="12700" cy="7938"/>
              </a:xfrm>
              <a:custGeom>
                <a:avLst/>
                <a:gdLst>
                  <a:gd name="T0" fmla="*/ 25 w 34"/>
                  <a:gd name="T1" fmla="*/ 1 h 19"/>
                  <a:gd name="T2" fmla="*/ 12 w 34"/>
                  <a:gd name="T3" fmla="*/ 3 h 19"/>
                  <a:gd name="T4" fmla="*/ 3 w 34"/>
                  <a:gd name="T5" fmla="*/ 7 h 19"/>
                  <a:gd name="T6" fmla="*/ 5 w 34"/>
                  <a:gd name="T7" fmla="*/ 16 h 19"/>
                  <a:gd name="T8" fmla="*/ 13 w 34"/>
                  <a:gd name="T9" fmla="*/ 17 h 19"/>
                  <a:gd name="T10" fmla="*/ 25 w 34"/>
                  <a:gd name="T11" fmla="*/ 18 h 19"/>
                  <a:gd name="T12" fmla="*/ 25 w 34"/>
                  <a:gd name="T13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9">
                    <a:moveTo>
                      <a:pt x="25" y="1"/>
                    </a:moveTo>
                    <a:cubicBezTo>
                      <a:pt x="21" y="0"/>
                      <a:pt x="16" y="1"/>
                      <a:pt x="12" y="3"/>
                    </a:cubicBezTo>
                    <a:cubicBezTo>
                      <a:pt x="9" y="4"/>
                      <a:pt x="5" y="5"/>
                      <a:pt x="3" y="7"/>
                    </a:cubicBezTo>
                    <a:cubicBezTo>
                      <a:pt x="0" y="10"/>
                      <a:pt x="1" y="14"/>
                      <a:pt x="5" y="16"/>
                    </a:cubicBezTo>
                    <a:cubicBezTo>
                      <a:pt x="7" y="17"/>
                      <a:pt x="10" y="17"/>
                      <a:pt x="13" y="17"/>
                    </a:cubicBezTo>
                    <a:cubicBezTo>
                      <a:pt x="17" y="19"/>
                      <a:pt x="21" y="19"/>
                      <a:pt x="25" y="18"/>
                    </a:cubicBezTo>
                    <a:cubicBezTo>
                      <a:pt x="33" y="17"/>
                      <a:pt x="34" y="3"/>
                      <a:pt x="25" y="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64" name="Freeform 1842">
                <a:extLst>
                  <a:ext uri="{FF2B5EF4-FFF2-40B4-BE49-F238E27FC236}">
                    <a16:creationId xmlns:a16="http://schemas.microsoft.com/office/drawing/2014/main" id="{7002AEAE-CF08-477B-A320-2AE4DAD6D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6606" y="2868545"/>
                <a:ext cx="96838" cy="117475"/>
              </a:xfrm>
              <a:custGeom>
                <a:avLst/>
                <a:gdLst>
                  <a:gd name="T0" fmla="*/ 256 w 263"/>
                  <a:gd name="T1" fmla="*/ 14 h 322"/>
                  <a:gd name="T2" fmla="*/ 253 w 263"/>
                  <a:gd name="T3" fmla="*/ 2 h 322"/>
                  <a:gd name="T4" fmla="*/ 92 w 263"/>
                  <a:gd name="T5" fmla="*/ 118 h 322"/>
                  <a:gd name="T6" fmla="*/ 29 w 263"/>
                  <a:gd name="T7" fmla="*/ 224 h 322"/>
                  <a:gd name="T8" fmla="*/ 0 w 263"/>
                  <a:gd name="T9" fmla="*/ 318 h 322"/>
                  <a:gd name="T10" fmla="*/ 6 w 263"/>
                  <a:gd name="T11" fmla="*/ 318 h 322"/>
                  <a:gd name="T12" fmla="*/ 88 w 263"/>
                  <a:gd name="T13" fmla="*/ 142 h 322"/>
                  <a:gd name="T14" fmla="*/ 256 w 263"/>
                  <a:gd name="T15" fmla="*/ 14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3" h="322">
                    <a:moveTo>
                      <a:pt x="256" y="14"/>
                    </a:moveTo>
                    <a:cubicBezTo>
                      <a:pt x="263" y="11"/>
                      <a:pt x="260" y="0"/>
                      <a:pt x="253" y="2"/>
                    </a:cubicBezTo>
                    <a:cubicBezTo>
                      <a:pt x="189" y="23"/>
                      <a:pt x="133" y="64"/>
                      <a:pt x="92" y="118"/>
                    </a:cubicBezTo>
                    <a:cubicBezTo>
                      <a:pt x="67" y="150"/>
                      <a:pt x="47" y="187"/>
                      <a:pt x="29" y="224"/>
                    </a:cubicBezTo>
                    <a:cubicBezTo>
                      <a:pt x="15" y="254"/>
                      <a:pt x="1" y="284"/>
                      <a:pt x="0" y="318"/>
                    </a:cubicBezTo>
                    <a:cubicBezTo>
                      <a:pt x="0" y="322"/>
                      <a:pt x="5" y="322"/>
                      <a:pt x="6" y="318"/>
                    </a:cubicBezTo>
                    <a:cubicBezTo>
                      <a:pt x="12" y="257"/>
                      <a:pt x="55" y="192"/>
                      <a:pt x="88" y="142"/>
                    </a:cubicBezTo>
                    <a:cubicBezTo>
                      <a:pt x="128" y="82"/>
                      <a:pt x="187" y="35"/>
                      <a:pt x="256" y="14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65" name="Freeform 1843">
                <a:extLst>
                  <a:ext uri="{FF2B5EF4-FFF2-40B4-BE49-F238E27FC236}">
                    <a16:creationId xmlns:a16="http://schemas.microsoft.com/office/drawing/2014/main" id="{CF0687E6-2709-482F-97C8-FE4E63AF42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7881" y="3130482"/>
                <a:ext cx="47625" cy="76200"/>
              </a:xfrm>
              <a:custGeom>
                <a:avLst/>
                <a:gdLst>
                  <a:gd name="T0" fmla="*/ 77 w 129"/>
                  <a:gd name="T1" fmla="*/ 82 h 206"/>
                  <a:gd name="T2" fmla="*/ 116 w 129"/>
                  <a:gd name="T3" fmla="*/ 198 h 206"/>
                  <a:gd name="T4" fmla="*/ 127 w 129"/>
                  <a:gd name="T5" fmla="*/ 195 h 206"/>
                  <a:gd name="T6" fmla="*/ 94 w 129"/>
                  <a:gd name="T7" fmla="*/ 85 h 206"/>
                  <a:gd name="T8" fmla="*/ 5 w 129"/>
                  <a:gd name="T9" fmla="*/ 2 h 206"/>
                  <a:gd name="T10" fmla="*/ 2 w 129"/>
                  <a:gd name="T11" fmla="*/ 5 h 206"/>
                  <a:gd name="T12" fmla="*/ 77 w 129"/>
                  <a:gd name="T13" fmla="*/ 82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" h="206">
                    <a:moveTo>
                      <a:pt x="77" y="82"/>
                    </a:moveTo>
                    <a:cubicBezTo>
                      <a:pt x="104" y="117"/>
                      <a:pt x="107" y="156"/>
                      <a:pt x="116" y="198"/>
                    </a:cubicBezTo>
                    <a:cubicBezTo>
                      <a:pt x="117" y="206"/>
                      <a:pt x="129" y="203"/>
                      <a:pt x="127" y="195"/>
                    </a:cubicBezTo>
                    <a:cubicBezTo>
                      <a:pt x="119" y="155"/>
                      <a:pt x="116" y="120"/>
                      <a:pt x="94" y="85"/>
                    </a:cubicBezTo>
                    <a:cubicBezTo>
                      <a:pt x="71" y="49"/>
                      <a:pt x="37" y="29"/>
                      <a:pt x="5" y="2"/>
                    </a:cubicBezTo>
                    <a:cubicBezTo>
                      <a:pt x="3" y="0"/>
                      <a:pt x="0" y="2"/>
                      <a:pt x="2" y="5"/>
                    </a:cubicBezTo>
                    <a:cubicBezTo>
                      <a:pt x="24" y="33"/>
                      <a:pt x="55" y="52"/>
                      <a:pt x="77" y="8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66" name="Freeform 1844">
                <a:extLst>
                  <a:ext uri="{FF2B5EF4-FFF2-40B4-BE49-F238E27FC236}">
                    <a16:creationId xmlns:a16="http://schemas.microsoft.com/office/drawing/2014/main" id="{0A189BD3-36EE-4D4B-9165-D071B11EFC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343" y="3157470"/>
                <a:ext cx="20638" cy="53975"/>
              </a:xfrm>
              <a:custGeom>
                <a:avLst/>
                <a:gdLst>
                  <a:gd name="T0" fmla="*/ 2 w 56"/>
                  <a:gd name="T1" fmla="*/ 8 h 144"/>
                  <a:gd name="T2" fmla="*/ 43 w 56"/>
                  <a:gd name="T3" fmla="*/ 136 h 144"/>
                  <a:gd name="T4" fmla="*/ 54 w 56"/>
                  <a:gd name="T5" fmla="*/ 133 h 144"/>
                  <a:gd name="T6" fmla="*/ 7 w 56"/>
                  <a:gd name="T7" fmla="*/ 3 h 144"/>
                  <a:gd name="T8" fmla="*/ 2 w 56"/>
                  <a:gd name="T9" fmla="*/ 8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44">
                    <a:moveTo>
                      <a:pt x="2" y="8"/>
                    </a:moveTo>
                    <a:cubicBezTo>
                      <a:pt x="32" y="46"/>
                      <a:pt x="31" y="91"/>
                      <a:pt x="43" y="136"/>
                    </a:cubicBezTo>
                    <a:cubicBezTo>
                      <a:pt x="44" y="144"/>
                      <a:pt x="56" y="141"/>
                      <a:pt x="54" y="133"/>
                    </a:cubicBezTo>
                    <a:cubicBezTo>
                      <a:pt x="45" y="87"/>
                      <a:pt x="39" y="40"/>
                      <a:pt x="7" y="3"/>
                    </a:cubicBezTo>
                    <a:cubicBezTo>
                      <a:pt x="4" y="0"/>
                      <a:pt x="0" y="5"/>
                      <a:pt x="2" y="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67" name="Freeform 1845">
                <a:extLst>
                  <a:ext uri="{FF2B5EF4-FFF2-40B4-BE49-F238E27FC236}">
                    <a16:creationId xmlns:a16="http://schemas.microsoft.com/office/drawing/2014/main" id="{72E50537-23B4-450D-8586-5C31168322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3756" y="3176520"/>
                <a:ext cx="14288" cy="42863"/>
              </a:xfrm>
              <a:custGeom>
                <a:avLst/>
                <a:gdLst>
                  <a:gd name="T0" fmla="*/ 26 w 38"/>
                  <a:gd name="T1" fmla="*/ 111 h 119"/>
                  <a:gd name="T2" fmla="*/ 37 w 38"/>
                  <a:gd name="T3" fmla="*/ 111 h 119"/>
                  <a:gd name="T4" fmla="*/ 33 w 38"/>
                  <a:gd name="T5" fmla="*/ 59 h 119"/>
                  <a:gd name="T6" fmla="*/ 7 w 38"/>
                  <a:gd name="T7" fmla="*/ 4 h 119"/>
                  <a:gd name="T8" fmla="*/ 1 w 38"/>
                  <a:gd name="T9" fmla="*/ 6 h 119"/>
                  <a:gd name="T10" fmla="*/ 18 w 38"/>
                  <a:gd name="T11" fmla="*/ 49 h 119"/>
                  <a:gd name="T12" fmla="*/ 26 w 38"/>
                  <a:gd name="T13" fmla="*/ 11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119">
                    <a:moveTo>
                      <a:pt x="26" y="111"/>
                    </a:moveTo>
                    <a:cubicBezTo>
                      <a:pt x="26" y="118"/>
                      <a:pt x="37" y="119"/>
                      <a:pt x="37" y="111"/>
                    </a:cubicBezTo>
                    <a:cubicBezTo>
                      <a:pt x="38" y="93"/>
                      <a:pt x="38" y="76"/>
                      <a:pt x="33" y="59"/>
                    </a:cubicBezTo>
                    <a:cubicBezTo>
                      <a:pt x="27" y="40"/>
                      <a:pt x="15" y="23"/>
                      <a:pt x="7" y="4"/>
                    </a:cubicBezTo>
                    <a:cubicBezTo>
                      <a:pt x="6" y="0"/>
                      <a:pt x="0" y="1"/>
                      <a:pt x="1" y="6"/>
                    </a:cubicBezTo>
                    <a:cubicBezTo>
                      <a:pt x="6" y="21"/>
                      <a:pt x="12" y="35"/>
                      <a:pt x="18" y="49"/>
                    </a:cubicBezTo>
                    <a:cubicBezTo>
                      <a:pt x="26" y="69"/>
                      <a:pt x="25" y="90"/>
                      <a:pt x="26" y="11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68" name="Freeform 1846">
                <a:extLst>
                  <a:ext uri="{FF2B5EF4-FFF2-40B4-BE49-F238E27FC236}">
                    <a16:creationId xmlns:a16="http://schemas.microsoft.com/office/drawing/2014/main" id="{F73F4821-0BA9-43F2-A745-38CA2173EE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7906" y="3079682"/>
                <a:ext cx="85725" cy="77788"/>
              </a:xfrm>
              <a:custGeom>
                <a:avLst/>
                <a:gdLst>
                  <a:gd name="T0" fmla="*/ 207 w 232"/>
                  <a:gd name="T1" fmla="*/ 58 h 215"/>
                  <a:gd name="T2" fmla="*/ 229 w 232"/>
                  <a:gd name="T3" fmla="*/ 5 h 215"/>
                  <a:gd name="T4" fmla="*/ 222 w 232"/>
                  <a:gd name="T5" fmla="*/ 1 h 215"/>
                  <a:gd name="T6" fmla="*/ 218 w 232"/>
                  <a:gd name="T7" fmla="*/ 5 h 215"/>
                  <a:gd name="T8" fmla="*/ 139 w 232"/>
                  <a:gd name="T9" fmla="*/ 127 h 215"/>
                  <a:gd name="T10" fmla="*/ 3 w 232"/>
                  <a:gd name="T11" fmla="*/ 208 h 215"/>
                  <a:gd name="T12" fmla="*/ 6 w 232"/>
                  <a:gd name="T13" fmla="*/ 213 h 215"/>
                  <a:gd name="T14" fmla="*/ 154 w 232"/>
                  <a:gd name="T15" fmla="*/ 128 h 215"/>
                  <a:gd name="T16" fmla="*/ 207 w 232"/>
                  <a:gd name="T17" fmla="*/ 5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2" h="215">
                    <a:moveTo>
                      <a:pt x="207" y="58"/>
                    </a:moveTo>
                    <a:cubicBezTo>
                      <a:pt x="213" y="48"/>
                      <a:pt x="232" y="17"/>
                      <a:pt x="229" y="5"/>
                    </a:cubicBezTo>
                    <a:cubicBezTo>
                      <a:pt x="229" y="2"/>
                      <a:pt x="225" y="0"/>
                      <a:pt x="222" y="1"/>
                    </a:cubicBezTo>
                    <a:cubicBezTo>
                      <a:pt x="220" y="1"/>
                      <a:pt x="218" y="2"/>
                      <a:pt x="218" y="5"/>
                    </a:cubicBezTo>
                    <a:cubicBezTo>
                      <a:pt x="200" y="52"/>
                      <a:pt x="176" y="92"/>
                      <a:pt x="139" y="127"/>
                    </a:cubicBezTo>
                    <a:cubicBezTo>
                      <a:pt x="100" y="162"/>
                      <a:pt x="50" y="186"/>
                      <a:pt x="3" y="208"/>
                    </a:cubicBezTo>
                    <a:cubicBezTo>
                      <a:pt x="0" y="210"/>
                      <a:pt x="3" y="215"/>
                      <a:pt x="6" y="213"/>
                    </a:cubicBezTo>
                    <a:cubicBezTo>
                      <a:pt x="60" y="192"/>
                      <a:pt x="111" y="167"/>
                      <a:pt x="154" y="128"/>
                    </a:cubicBezTo>
                    <a:cubicBezTo>
                      <a:pt x="176" y="108"/>
                      <a:pt x="193" y="83"/>
                      <a:pt x="207" y="5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69" name="Freeform 1847">
                <a:extLst>
                  <a:ext uri="{FF2B5EF4-FFF2-40B4-BE49-F238E27FC236}">
                    <a16:creationId xmlns:a16="http://schemas.microsoft.com/office/drawing/2014/main" id="{F66316CA-6A69-4282-B9D1-7168119185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8543" y="3101907"/>
                <a:ext cx="65088" cy="53975"/>
              </a:xfrm>
              <a:custGeom>
                <a:avLst/>
                <a:gdLst>
                  <a:gd name="T0" fmla="*/ 163 w 174"/>
                  <a:gd name="T1" fmla="*/ 5 h 147"/>
                  <a:gd name="T2" fmla="*/ 3 w 174"/>
                  <a:gd name="T3" fmla="*/ 141 h 147"/>
                  <a:gd name="T4" fmla="*/ 6 w 174"/>
                  <a:gd name="T5" fmla="*/ 146 h 147"/>
                  <a:gd name="T6" fmla="*/ 172 w 174"/>
                  <a:gd name="T7" fmla="*/ 10 h 147"/>
                  <a:gd name="T8" fmla="*/ 163 w 174"/>
                  <a:gd name="T9" fmla="*/ 5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147">
                    <a:moveTo>
                      <a:pt x="163" y="5"/>
                    </a:moveTo>
                    <a:cubicBezTo>
                      <a:pt x="132" y="72"/>
                      <a:pt x="66" y="109"/>
                      <a:pt x="3" y="141"/>
                    </a:cubicBezTo>
                    <a:cubicBezTo>
                      <a:pt x="0" y="142"/>
                      <a:pt x="3" y="147"/>
                      <a:pt x="6" y="146"/>
                    </a:cubicBezTo>
                    <a:cubicBezTo>
                      <a:pt x="73" y="117"/>
                      <a:pt x="140" y="79"/>
                      <a:pt x="172" y="10"/>
                    </a:cubicBezTo>
                    <a:cubicBezTo>
                      <a:pt x="174" y="5"/>
                      <a:pt x="166" y="0"/>
                      <a:pt x="163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0" name="Freeform 1848">
                <a:extLst>
                  <a:ext uri="{FF2B5EF4-FFF2-40B4-BE49-F238E27FC236}">
                    <a16:creationId xmlns:a16="http://schemas.microsoft.com/office/drawing/2014/main" id="{357FD7F6-3E8C-4EC1-8C5D-99CBD5AF26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8206" y="3344795"/>
                <a:ext cx="31750" cy="23813"/>
              </a:xfrm>
              <a:custGeom>
                <a:avLst/>
                <a:gdLst>
                  <a:gd name="T0" fmla="*/ 79 w 87"/>
                  <a:gd name="T1" fmla="*/ 47 h 61"/>
                  <a:gd name="T2" fmla="*/ 7 w 87"/>
                  <a:gd name="T3" fmla="*/ 4 h 61"/>
                  <a:gd name="T4" fmla="*/ 0 w 87"/>
                  <a:gd name="T5" fmla="*/ 4 h 61"/>
                  <a:gd name="T6" fmla="*/ 79 w 87"/>
                  <a:gd name="T7" fmla="*/ 60 h 61"/>
                  <a:gd name="T8" fmla="*/ 79 w 87"/>
                  <a:gd name="T9" fmla="*/ 4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61">
                    <a:moveTo>
                      <a:pt x="79" y="47"/>
                    </a:moveTo>
                    <a:cubicBezTo>
                      <a:pt x="52" y="45"/>
                      <a:pt x="14" y="35"/>
                      <a:pt x="7" y="4"/>
                    </a:cubicBezTo>
                    <a:cubicBezTo>
                      <a:pt x="7" y="0"/>
                      <a:pt x="0" y="0"/>
                      <a:pt x="0" y="4"/>
                    </a:cubicBezTo>
                    <a:cubicBezTo>
                      <a:pt x="2" y="39"/>
                      <a:pt x="48" y="61"/>
                      <a:pt x="79" y="60"/>
                    </a:cubicBezTo>
                    <a:cubicBezTo>
                      <a:pt x="87" y="59"/>
                      <a:pt x="87" y="48"/>
                      <a:pt x="79" y="47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1" name="Freeform 1849">
                <a:extLst>
                  <a:ext uri="{FF2B5EF4-FFF2-40B4-BE49-F238E27FC236}">
                    <a16:creationId xmlns:a16="http://schemas.microsoft.com/office/drawing/2014/main" id="{B12A8D61-5486-4228-ABDD-1CBBF08E14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0268" y="3351145"/>
                <a:ext cx="28575" cy="22225"/>
              </a:xfrm>
              <a:custGeom>
                <a:avLst/>
                <a:gdLst>
                  <a:gd name="T0" fmla="*/ 72 w 77"/>
                  <a:gd name="T1" fmla="*/ 50 h 59"/>
                  <a:gd name="T2" fmla="*/ 5 w 77"/>
                  <a:gd name="T3" fmla="*/ 2 h 59"/>
                  <a:gd name="T4" fmla="*/ 0 w 77"/>
                  <a:gd name="T5" fmla="*/ 3 h 59"/>
                  <a:gd name="T6" fmla="*/ 69 w 77"/>
                  <a:gd name="T7" fmla="*/ 58 h 59"/>
                  <a:gd name="T8" fmla="*/ 72 w 77"/>
                  <a:gd name="T9" fmla="*/ 5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59">
                    <a:moveTo>
                      <a:pt x="72" y="50"/>
                    </a:moveTo>
                    <a:cubicBezTo>
                      <a:pt x="45" y="45"/>
                      <a:pt x="12" y="32"/>
                      <a:pt x="5" y="2"/>
                    </a:cubicBezTo>
                    <a:cubicBezTo>
                      <a:pt x="4" y="0"/>
                      <a:pt x="0" y="1"/>
                      <a:pt x="0" y="3"/>
                    </a:cubicBezTo>
                    <a:cubicBezTo>
                      <a:pt x="6" y="35"/>
                      <a:pt x="40" y="53"/>
                      <a:pt x="69" y="58"/>
                    </a:cubicBezTo>
                    <a:cubicBezTo>
                      <a:pt x="75" y="59"/>
                      <a:pt x="77" y="51"/>
                      <a:pt x="72" y="5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2" name="Freeform 1850">
                <a:extLst>
                  <a:ext uri="{FF2B5EF4-FFF2-40B4-BE49-F238E27FC236}">
                    <a16:creationId xmlns:a16="http://schemas.microsoft.com/office/drawing/2014/main" id="{A62559F8-DFBA-4799-9921-39DF329B97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4568" y="3265420"/>
                <a:ext cx="11113" cy="33338"/>
              </a:xfrm>
              <a:custGeom>
                <a:avLst/>
                <a:gdLst>
                  <a:gd name="T0" fmla="*/ 17 w 31"/>
                  <a:gd name="T1" fmla="*/ 3 h 91"/>
                  <a:gd name="T2" fmla="*/ 13 w 31"/>
                  <a:gd name="T3" fmla="*/ 6 h 91"/>
                  <a:gd name="T4" fmla="*/ 3 w 31"/>
                  <a:gd name="T5" fmla="*/ 82 h 91"/>
                  <a:gd name="T6" fmla="*/ 10 w 31"/>
                  <a:gd name="T7" fmla="*/ 86 h 91"/>
                  <a:gd name="T8" fmla="*/ 17 w 31"/>
                  <a:gd name="T9" fmla="*/ 3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91">
                    <a:moveTo>
                      <a:pt x="17" y="3"/>
                    </a:moveTo>
                    <a:cubicBezTo>
                      <a:pt x="16" y="0"/>
                      <a:pt x="11" y="3"/>
                      <a:pt x="13" y="6"/>
                    </a:cubicBezTo>
                    <a:cubicBezTo>
                      <a:pt x="24" y="32"/>
                      <a:pt x="18" y="59"/>
                      <a:pt x="3" y="82"/>
                    </a:cubicBezTo>
                    <a:cubicBezTo>
                      <a:pt x="0" y="87"/>
                      <a:pt x="7" y="91"/>
                      <a:pt x="10" y="86"/>
                    </a:cubicBezTo>
                    <a:cubicBezTo>
                      <a:pt x="27" y="61"/>
                      <a:pt x="31" y="31"/>
                      <a:pt x="17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3" name="Freeform 1851">
                <a:extLst>
                  <a:ext uri="{FF2B5EF4-FFF2-40B4-BE49-F238E27FC236}">
                    <a16:creationId xmlns:a16="http://schemas.microsoft.com/office/drawing/2014/main" id="{29FB0BE4-33E6-4DAB-9BCD-E7D45D2CB5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2506" y="3267007"/>
                <a:ext cx="9525" cy="30163"/>
              </a:xfrm>
              <a:custGeom>
                <a:avLst/>
                <a:gdLst>
                  <a:gd name="T0" fmla="*/ 7 w 23"/>
                  <a:gd name="T1" fmla="*/ 3 h 83"/>
                  <a:gd name="T2" fmla="*/ 14 w 23"/>
                  <a:gd name="T3" fmla="*/ 38 h 83"/>
                  <a:gd name="T4" fmla="*/ 2 w 23"/>
                  <a:gd name="T5" fmla="*/ 76 h 83"/>
                  <a:gd name="T6" fmla="*/ 10 w 23"/>
                  <a:gd name="T7" fmla="*/ 79 h 83"/>
                  <a:gd name="T8" fmla="*/ 22 w 23"/>
                  <a:gd name="T9" fmla="*/ 43 h 83"/>
                  <a:gd name="T10" fmla="*/ 12 w 23"/>
                  <a:gd name="T11" fmla="*/ 3 h 83"/>
                  <a:gd name="T12" fmla="*/ 7 w 23"/>
                  <a:gd name="T13" fmla="*/ 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83">
                    <a:moveTo>
                      <a:pt x="7" y="3"/>
                    </a:moveTo>
                    <a:cubicBezTo>
                      <a:pt x="8" y="15"/>
                      <a:pt x="13" y="27"/>
                      <a:pt x="14" y="38"/>
                    </a:cubicBezTo>
                    <a:cubicBezTo>
                      <a:pt x="16" y="51"/>
                      <a:pt x="7" y="65"/>
                      <a:pt x="2" y="76"/>
                    </a:cubicBezTo>
                    <a:cubicBezTo>
                      <a:pt x="0" y="81"/>
                      <a:pt x="8" y="83"/>
                      <a:pt x="10" y="79"/>
                    </a:cubicBezTo>
                    <a:cubicBezTo>
                      <a:pt x="15" y="67"/>
                      <a:pt x="21" y="56"/>
                      <a:pt x="22" y="43"/>
                    </a:cubicBezTo>
                    <a:cubicBezTo>
                      <a:pt x="23" y="30"/>
                      <a:pt x="15" y="16"/>
                      <a:pt x="12" y="3"/>
                    </a:cubicBezTo>
                    <a:cubicBezTo>
                      <a:pt x="11" y="0"/>
                      <a:pt x="7" y="1"/>
                      <a:pt x="7" y="3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4" name="Freeform 1852">
                <a:extLst>
                  <a:ext uri="{FF2B5EF4-FFF2-40B4-BE49-F238E27FC236}">
                    <a16:creationId xmlns:a16="http://schemas.microsoft.com/office/drawing/2014/main" id="{8A0A7D22-47F3-4152-ABC1-F7A925BA3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2193" y="2841557"/>
                <a:ext cx="42863" cy="61913"/>
              </a:xfrm>
              <a:custGeom>
                <a:avLst/>
                <a:gdLst>
                  <a:gd name="T0" fmla="*/ 22 w 117"/>
                  <a:gd name="T1" fmla="*/ 163 h 172"/>
                  <a:gd name="T2" fmla="*/ 77 w 117"/>
                  <a:gd name="T3" fmla="*/ 80 h 172"/>
                  <a:gd name="T4" fmla="*/ 108 w 117"/>
                  <a:gd name="T5" fmla="*/ 6 h 172"/>
                  <a:gd name="T6" fmla="*/ 97 w 117"/>
                  <a:gd name="T7" fmla="*/ 5 h 172"/>
                  <a:gd name="T8" fmla="*/ 85 w 117"/>
                  <a:gd name="T9" fmla="*/ 34 h 172"/>
                  <a:gd name="T10" fmla="*/ 56 w 117"/>
                  <a:gd name="T11" fmla="*/ 76 h 172"/>
                  <a:gd name="T12" fmla="*/ 4 w 117"/>
                  <a:gd name="T13" fmla="*/ 155 h 172"/>
                  <a:gd name="T14" fmla="*/ 22 w 117"/>
                  <a:gd name="T15" fmla="*/ 163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7" h="172">
                    <a:moveTo>
                      <a:pt x="22" y="163"/>
                    </a:moveTo>
                    <a:cubicBezTo>
                      <a:pt x="40" y="135"/>
                      <a:pt x="58" y="107"/>
                      <a:pt x="77" y="80"/>
                    </a:cubicBezTo>
                    <a:cubicBezTo>
                      <a:pt x="88" y="63"/>
                      <a:pt x="117" y="28"/>
                      <a:pt x="108" y="6"/>
                    </a:cubicBezTo>
                    <a:cubicBezTo>
                      <a:pt x="106" y="2"/>
                      <a:pt x="100" y="0"/>
                      <a:pt x="97" y="5"/>
                    </a:cubicBezTo>
                    <a:cubicBezTo>
                      <a:pt x="92" y="14"/>
                      <a:pt x="90" y="24"/>
                      <a:pt x="85" y="34"/>
                    </a:cubicBezTo>
                    <a:cubicBezTo>
                      <a:pt x="76" y="49"/>
                      <a:pt x="66" y="63"/>
                      <a:pt x="56" y="76"/>
                    </a:cubicBezTo>
                    <a:cubicBezTo>
                      <a:pt x="38" y="100"/>
                      <a:pt x="13" y="126"/>
                      <a:pt x="4" y="155"/>
                    </a:cubicBezTo>
                    <a:cubicBezTo>
                      <a:pt x="0" y="166"/>
                      <a:pt x="16" y="172"/>
                      <a:pt x="22" y="163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5" name="Freeform 1853">
                <a:extLst>
                  <a:ext uri="{FF2B5EF4-FFF2-40B4-BE49-F238E27FC236}">
                    <a16:creationId xmlns:a16="http://schemas.microsoft.com/office/drawing/2014/main" id="{621DE382-1F2E-44A6-80C2-296CA6A3DA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4418" y="2862195"/>
                <a:ext cx="49213" cy="58738"/>
              </a:xfrm>
              <a:custGeom>
                <a:avLst/>
                <a:gdLst>
                  <a:gd name="T0" fmla="*/ 21 w 134"/>
                  <a:gd name="T1" fmla="*/ 153 h 159"/>
                  <a:gd name="T2" fmla="*/ 129 w 134"/>
                  <a:gd name="T3" fmla="*/ 13 h 159"/>
                  <a:gd name="T4" fmla="*/ 118 w 134"/>
                  <a:gd name="T5" fmla="*/ 7 h 159"/>
                  <a:gd name="T6" fmla="*/ 7 w 134"/>
                  <a:gd name="T7" fmla="*/ 141 h 159"/>
                  <a:gd name="T8" fmla="*/ 21 w 134"/>
                  <a:gd name="T9" fmla="*/ 153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" h="159">
                    <a:moveTo>
                      <a:pt x="21" y="153"/>
                    </a:moveTo>
                    <a:cubicBezTo>
                      <a:pt x="65" y="117"/>
                      <a:pt x="97" y="60"/>
                      <a:pt x="129" y="13"/>
                    </a:cubicBezTo>
                    <a:cubicBezTo>
                      <a:pt x="134" y="6"/>
                      <a:pt x="123" y="0"/>
                      <a:pt x="118" y="7"/>
                    </a:cubicBezTo>
                    <a:cubicBezTo>
                      <a:pt x="83" y="53"/>
                      <a:pt x="42" y="96"/>
                      <a:pt x="7" y="141"/>
                    </a:cubicBezTo>
                    <a:cubicBezTo>
                      <a:pt x="0" y="150"/>
                      <a:pt x="13" y="159"/>
                      <a:pt x="21" y="153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6" name="Freeform 1854">
                <a:extLst>
                  <a:ext uri="{FF2B5EF4-FFF2-40B4-BE49-F238E27FC236}">
                    <a16:creationId xmlns:a16="http://schemas.microsoft.com/office/drawing/2014/main" id="{642114C3-43B0-4347-A54C-BAAA97E29C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5056" y="2897120"/>
                <a:ext cx="58738" cy="46038"/>
              </a:xfrm>
              <a:custGeom>
                <a:avLst/>
                <a:gdLst>
                  <a:gd name="T0" fmla="*/ 27 w 160"/>
                  <a:gd name="T1" fmla="*/ 119 h 129"/>
                  <a:gd name="T2" fmla="*/ 153 w 160"/>
                  <a:gd name="T3" fmla="*/ 18 h 129"/>
                  <a:gd name="T4" fmla="*/ 143 w 160"/>
                  <a:gd name="T5" fmla="*/ 7 h 129"/>
                  <a:gd name="T6" fmla="*/ 11 w 160"/>
                  <a:gd name="T7" fmla="*/ 103 h 129"/>
                  <a:gd name="T8" fmla="*/ 27 w 160"/>
                  <a:gd name="T9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" h="129">
                    <a:moveTo>
                      <a:pt x="27" y="119"/>
                    </a:moveTo>
                    <a:cubicBezTo>
                      <a:pt x="67" y="84"/>
                      <a:pt x="116" y="57"/>
                      <a:pt x="153" y="18"/>
                    </a:cubicBezTo>
                    <a:cubicBezTo>
                      <a:pt x="160" y="11"/>
                      <a:pt x="150" y="0"/>
                      <a:pt x="143" y="7"/>
                    </a:cubicBezTo>
                    <a:cubicBezTo>
                      <a:pt x="102" y="43"/>
                      <a:pt x="51" y="66"/>
                      <a:pt x="11" y="103"/>
                    </a:cubicBezTo>
                    <a:cubicBezTo>
                      <a:pt x="0" y="113"/>
                      <a:pt x="16" y="129"/>
                      <a:pt x="27" y="11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7" name="Freeform 1855">
                <a:extLst>
                  <a:ext uri="{FF2B5EF4-FFF2-40B4-BE49-F238E27FC236}">
                    <a16:creationId xmlns:a16="http://schemas.microsoft.com/office/drawing/2014/main" id="{CEC41665-FE84-4CEB-A69C-EC06C23A69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4106" y="2941570"/>
                <a:ext cx="42863" cy="20638"/>
              </a:xfrm>
              <a:custGeom>
                <a:avLst/>
                <a:gdLst>
                  <a:gd name="T0" fmla="*/ 111 w 116"/>
                  <a:gd name="T1" fmla="*/ 4 h 58"/>
                  <a:gd name="T2" fmla="*/ 72 w 116"/>
                  <a:gd name="T3" fmla="*/ 11 h 58"/>
                  <a:gd name="T4" fmla="*/ 15 w 116"/>
                  <a:gd name="T5" fmla="*/ 28 h 58"/>
                  <a:gd name="T6" fmla="*/ 21 w 116"/>
                  <a:gd name="T7" fmla="*/ 52 h 58"/>
                  <a:gd name="T8" fmla="*/ 77 w 116"/>
                  <a:gd name="T9" fmla="*/ 31 h 58"/>
                  <a:gd name="T10" fmla="*/ 114 w 116"/>
                  <a:gd name="T11" fmla="*/ 12 h 58"/>
                  <a:gd name="T12" fmla="*/ 111 w 116"/>
                  <a:gd name="T13" fmla="*/ 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58">
                    <a:moveTo>
                      <a:pt x="111" y="4"/>
                    </a:moveTo>
                    <a:cubicBezTo>
                      <a:pt x="100" y="0"/>
                      <a:pt x="83" y="8"/>
                      <a:pt x="72" y="11"/>
                    </a:cubicBezTo>
                    <a:cubicBezTo>
                      <a:pt x="53" y="16"/>
                      <a:pt x="33" y="21"/>
                      <a:pt x="15" y="28"/>
                    </a:cubicBezTo>
                    <a:cubicBezTo>
                      <a:pt x="0" y="34"/>
                      <a:pt x="6" y="58"/>
                      <a:pt x="21" y="52"/>
                    </a:cubicBezTo>
                    <a:cubicBezTo>
                      <a:pt x="40" y="45"/>
                      <a:pt x="58" y="38"/>
                      <a:pt x="77" y="31"/>
                    </a:cubicBezTo>
                    <a:cubicBezTo>
                      <a:pt x="88" y="27"/>
                      <a:pt x="108" y="23"/>
                      <a:pt x="114" y="12"/>
                    </a:cubicBezTo>
                    <a:cubicBezTo>
                      <a:pt x="116" y="9"/>
                      <a:pt x="114" y="6"/>
                      <a:pt x="111" y="4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</p:grpSp>
      <p:sp>
        <p:nvSpPr>
          <p:cNvPr id="85" name="CuadroTexto 84">
            <a:extLst>
              <a:ext uri="{FF2B5EF4-FFF2-40B4-BE49-F238E27FC236}">
                <a16:creationId xmlns:a16="http://schemas.microsoft.com/office/drawing/2014/main" id="{EB9C3168-D85A-4FDA-AB6F-E49B04E0B579}"/>
              </a:ext>
            </a:extLst>
          </p:cNvPr>
          <p:cNvSpPr txBox="1"/>
          <p:nvPr/>
        </p:nvSpPr>
        <p:spPr>
          <a:xfrm>
            <a:off x="1736792" y="11846773"/>
            <a:ext cx="34355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>
                <a:ln w="0"/>
                <a:latin typeface="Agency FB" panose="020B0503020202020204" pitchFamily="34" charset="0"/>
              </a:rPr>
              <a:t>www.lovedisenio.com.ar</a:t>
            </a:r>
            <a:endParaRPr lang="es-AR" dirty="0"/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B1A3F5CC-E2AA-4812-A44B-E9BA30F39E64}"/>
              </a:ext>
            </a:extLst>
          </p:cNvPr>
          <p:cNvSpPr/>
          <p:nvPr/>
        </p:nvSpPr>
        <p:spPr>
          <a:xfrm>
            <a:off x="141777" y="58425"/>
            <a:ext cx="1635530" cy="1482541"/>
          </a:xfrm>
          <a:prstGeom prst="roundRect">
            <a:avLst/>
          </a:prstGeom>
          <a:solidFill>
            <a:srgbClr val="E7E349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51" name="Grupo 50">
            <a:extLst>
              <a:ext uri="{FF2B5EF4-FFF2-40B4-BE49-F238E27FC236}">
                <a16:creationId xmlns:a16="http://schemas.microsoft.com/office/drawing/2014/main" id="{C1C45162-BF0C-4C73-AD24-B4DAE28B613F}"/>
              </a:ext>
            </a:extLst>
          </p:cNvPr>
          <p:cNvGrpSpPr/>
          <p:nvPr/>
        </p:nvGrpSpPr>
        <p:grpSpPr>
          <a:xfrm>
            <a:off x="-468401" y="87139"/>
            <a:ext cx="2906566" cy="1446683"/>
            <a:chOff x="-544601" y="176039"/>
            <a:chExt cx="2906566" cy="1446683"/>
          </a:xfrm>
        </p:grpSpPr>
        <p:sp>
          <p:nvSpPr>
            <p:cNvPr id="52" name="Rectángulo 51">
              <a:extLst>
                <a:ext uri="{FF2B5EF4-FFF2-40B4-BE49-F238E27FC236}">
                  <a16:creationId xmlns:a16="http://schemas.microsoft.com/office/drawing/2014/main" id="{63C34030-58F0-4C16-91EC-5D28228734C2}"/>
                </a:ext>
              </a:extLst>
            </p:cNvPr>
            <p:cNvSpPr/>
            <p:nvPr/>
          </p:nvSpPr>
          <p:spPr>
            <a:xfrm rot="21258587">
              <a:off x="-428848" y="176039"/>
              <a:ext cx="2675061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3200" dirty="0">
                  <a:ln w="22225">
                    <a:noFill/>
                    <a:prstDash val="solid"/>
                  </a:ln>
                  <a:latin typeface="Colorado" pitchFamily="50" charset="0"/>
                </a:rPr>
                <a:t>Auto</a:t>
              </a:r>
              <a:endParaRPr lang="es-ES" sz="3200" cap="none" spc="0" dirty="0">
                <a:ln w="22225">
                  <a:noFill/>
                  <a:prstDash val="solid"/>
                </a:ln>
                <a:effectLst/>
                <a:latin typeface="Colorado" pitchFamily="50" charset="0"/>
              </a:endParaRPr>
            </a:p>
          </p:txBody>
        </p:sp>
        <p:sp>
          <p:nvSpPr>
            <p:cNvPr id="53" name="Freeform 118">
              <a:extLst>
                <a:ext uri="{FF2B5EF4-FFF2-40B4-BE49-F238E27FC236}">
                  <a16:creationId xmlns:a16="http://schemas.microsoft.com/office/drawing/2014/main" id="{9CE33528-79B0-429C-8850-328CAA920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18" y="604928"/>
              <a:ext cx="1229128" cy="567338"/>
            </a:xfrm>
            <a:custGeom>
              <a:avLst/>
              <a:gdLst>
                <a:gd name="connsiteX0" fmla="*/ 1226112 w 1229128"/>
                <a:gd name="connsiteY0" fmla="*/ 534932 h 567338"/>
                <a:gd name="connsiteX1" fmla="*/ 1224604 w 1229128"/>
                <a:gd name="connsiteY1" fmla="*/ 535899 h 567338"/>
                <a:gd name="connsiteX2" fmla="*/ 957280 w 1229128"/>
                <a:gd name="connsiteY2" fmla="*/ 560083 h 567338"/>
                <a:gd name="connsiteX3" fmla="*/ 485964 w 1229128"/>
                <a:gd name="connsiteY3" fmla="*/ 560083 h 567338"/>
                <a:gd name="connsiteX4" fmla="*/ 16586 w 1229128"/>
                <a:gd name="connsiteY4" fmla="*/ 547024 h 567338"/>
                <a:gd name="connsiteX5" fmla="*/ 9908 w 1229128"/>
                <a:gd name="connsiteY5" fmla="*/ 544122 h 567338"/>
                <a:gd name="connsiteX6" fmla="*/ 12278 w 1229128"/>
                <a:gd name="connsiteY6" fmla="*/ 532030 h 567338"/>
                <a:gd name="connsiteX7" fmla="*/ 36619 w 1229128"/>
                <a:gd name="connsiteY7" fmla="*/ 415951 h 567338"/>
                <a:gd name="connsiteX8" fmla="*/ 52775 w 1229128"/>
                <a:gd name="connsiteY8" fmla="*/ 352107 h 567338"/>
                <a:gd name="connsiteX9" fmla="*/ 70223 w 1229128"/>
                <a:gd name="connsiteY9" fmla="*/ 289714 h 567338"/>
                <a:gd name="connsiteX10" fmla="*/ 68069 w 1229128"/>
                <a:gd name="connsiteY10" fmla="*/ 256825 h 567338"/>
                <a:gd name="connsiteX11" fmla="*/ 39419 w 1229128"/>
                <a:gd name="connsiteY11" fmla="*/ 157190 h 567338"/>
                <a:gd name="connsiteX12" fmla="*/ 1292 w 1229128"/>
                <a:gd name="connsiteY12" fmla="*/ 24666 h 567338"/>
                <a:gd name="connsiteX13" fmla="*/ 3015 w 1229128"/>
                <a:gd name="connsiteY13" fmla="*/ 14509 h 567338"/>
                <a:gd name="connsiteX14" fmla="*/ 5600 w 1229128"/>
                <a:gd name="connsiteY14" fmla="*/ 11124 h 567338"/>
                <a:gd name="connsiteX15" fmla="*/ 273570 w 1229128"/>
                <a:gd name="connsiteY15" fmla="*/ 18862 h 567338"/>
                <a:gd name="connsiteX16" fmla="*/ 744886 w 1229128"/>
                <a:gd name="connsiteY16" fmla="*/ 29019 h 567338"/>
                <a:gd name="connsiteX17" fmla="*/ 1217926 w 1229128"/>
                <a:gd name="connsiteY17" fmla="*/ 483 h 567338"/>
                <a:gd name="connsiteX18" fmla="*/ 1220511 w 1229128"/>
                <a:gd name="connsiteY18" fmla="*/ 12091 h 567338"/>
                <a:gd name="connsiteX19" fmla="*/ 1220080 w 1229128"/>
                <a:gd name="connsiteY19" fmla="*/ 18862 h 567338"/>
                <a:gd name="connsiteX20" fmla="*/ 1140379 w 1229128"/>
                <a:gd name="connsiteY20" fmla="*/ 279557 h 567338"/>
                <a:gd name="connsiteX21" fmla="*/ 1186046 w 1229128"/>
                <a:gd name="connsiteY21" fmla="*/ 398539 h 567338"/>
                <a:gd name="connsiteX22" fmla="*/ 1207156 w 1229128"/>
                <a:gd name="connsiteY22" fmla="*/ 458997 h 567338"/>
                <a:gd name="connsiteX23" fmla="*/ 1216849 w 1229128"/>
                <a:gd name="connsiteY23" fmla="*/ 488984 h 567338"/>
                <a:gd name="connsiteX24" fmla="*/ 1222881 w 1229128"/>
                <a:gd name="connsiteY24" fmla="*/ 507847 h 567338"/>
                <a:gd name="connsiteX25" fmla="*/ 1225250 w 1229128"/>
                <a:gd name="connsiteY25" fmla="*/ 517520 h 567338"/>
                <a:gd name="connsiteX26" fmla="*/ 1228266 w 1229128"/>
                <a:gd name="connsiteY26" fmla="*/ 523808 h 567338"/>
                <a:gd name="connsiteX27" fmla="*/ 1226112 w 1229128"/>
                <a:gd name="connsiteY27" fmla="*/ 534932 h 567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29128" h="567338" fill="none" extrusionOk="0">
                  <a:moveTo>
                    <a:pt x="1226112" y="534932"/>
                  </a:moveTo>
                  <a:cubicBezTo>
                    <a:pt x="1225677" y="535449"/>
                    <a:pt x="1225255" y="535392"/>
                    <a:pt x="1224604" y="535899"/>
                  </a:cubicBezTo>
                  <a:cubicBezTo>
                    <a:pt x="1133156" y="548395"/>
                    <a:pt x="1064217" y="561289"/>
                    <a:pt x="957280" y="560083"/>
                  </a:cubicBezTo>
                  <a:cubicBezTo>
                    <a:pt x="820465" y="561987"/>
                    <a:pt x="641683" y="573063"/>
                    <a:pt x="485964" y="560083"/>
                  </a:cubicBezTo>
                  <a:cubicBezTo>
                    <a:pt x="331840" y="562277"/>
                    <a:pt x="200871" y="556909"/>
                    <a:pt x="16586" y="547024"/>
                  </a:cubicBezTo>
                  <a:cubicBezTo>
                    <a:pt x="14487" y="554522"/>
                    <a:pt x="8897" y="550185"/>
                    <a:pt x="9908" y="544122"/>
                  </a:cubicBezTo>
                  <a:cubicBezTo>
                    <a:pt x="7972" y="540303"/>
                    <a:pt x="9209" y="532200"/>
                    <a:pt x="12278" y="532030"/>
                  </a:cubicBezTo>
                  <a:cubicBezTo>
                    <a:pt x="18292" y="499449"/>
                    <a:pt x="30279" y="460081"/>
                    <a:pt x="36619" y="415951"/>
                  </a:cubicBezTo>
                  <a:cubicBezTo>
                    <a:pt x="43559" y="395009"/>
                    <a:pt x="47891" y="373816"/>
                    <a:pt x="52775" y="352107"/>
                  </a:cubicBezTo>
                  <a:cubicBezTo>
                    <a:pt x="58526" y="332595"/>
                    <a:pt x="69824" y="313397"/>
                    <a:pt x="70223" y="289714"/>
                  </a:cubicBezTo>
                  <a:cubicBezTo>
                    <a:pt x="73353" y="274295"/>
                    <a:pt x="72341" y="271468"/>
                    <a:pt x="68069" y="256825"/>
                  </a:cubicBezTo>
                  <a:cubicBezTo>
                    <a:pt x="64820" y="235107"/>
                    <a:pt x="42307" y="182673"/>
                    <a:pt x="39419" y="157190"/>
                  </a:cubicBezTo>
                  <a:cubicBezTo>
                    <a:pt x="26575" y="108554"/>
                    <a:pt x="14154" y="67621"/>
                    <a:pt x="1292" y="24666"/>
                  </a:cubicBezTo>
                  <a:cubicBezTo>
                    <a:pt x="20" y="20253"/>
                    <a:pt x="857" y="15994"/>
                    <a:pt x="3015" y="14509"/>
                  </a:cubicBezTo>
                  <a:cubicBezTo>
                    <a:pt x="3702" y="12511"/>
                    <a:pt x="4734" y="10958"/>
                    <a:pt x="5600" y="11124"/>
                  </a:cubicBezTo>
                  <a:cubicBezTo>
                    <a:pt x="112885" y="12638"/>
                    <a:pt x="188365" y="223"/>
                    <a:pt x="273570" y="18862"/>
                  </a:cubicBezTo>
                  <a:cubicBezTo>
                    <a:pt x="438734" y="-7322"/>
                    <a:pt x="580626" y="63850"/>
                    <a:pt x="744886" y="29019"/>
                  </a:cubicBezTo>
                  <a:cubicBezTo>
                    <a:pt x="878753" y="3502"/>
                    <a:pt x="1085113" y="42582"/>
                    <a:pt x="1217926" y="483"/>
                  </a:cubicBezTo>
                  <a:cubicBezTo>
                    <a:pt x="1221030" y="36"/>
                    <a:pt x="1220943" y="8040"/>
                    <a:pt x="1220511" y="12091"/>
                  </a:cubicBezTo>
                  <a:cubicBezTo>
                    <a:pt x="1220931" y="13453"/>
                    <a:pt x="1220459" y="16623"/>
                    <a:pt x="1220080" y="18862"/>
                  </a:cubicBezTo>
                  <a:cubicBezTo>
                    <a:pt x="1192530" y="107384"/>
                    <a:pt x="1150784" y="177993"/>
                    <a:pt x="1140379" y="279557"/>
                  </a:cubicBezTo>
                  <a:cubicBezTo>
                    <a:pt x="1158716" y="318467"/>
                    <a:pt x="1169840" y="357258"/>
                    <a:pt x="1186046" y="398539"/>
                  </a:cubicBezTo>
                  <a:cubicBezTo>
                    <a:pt x="1189859" y="419812"/>
                    <a:pt x="1199342" y="437610"/>
                    <a:pt x="1207156" y="458997"/>
                  </a:cubicBezTo>
                  <a:cubicBezTo>
                    <a:pt x="1210586" y="466633"/>
                    <a:pt x="1213094" y="479588"/>
                    <a:pt x="1216849" y="488984"/>
                  </a:cubicBezTo>
                  <a:cubicBezTo>
                    <a:pt x="1218811" y="495752"/>
                    <a:pt x="1220440" y="501680"/>
                    <a:pt x="1222881" y="507847"/>
                  </a:cubicBezTo>
                  <a:cubicBezTo>
                    <a:pt x="1223534" y="509427"/>
                    <a:pt x="1224216" y="514104"/>
                    <a:pt x="1225250" y="517520"/>
                  </a:cubicBezTo>
                  <a:cubicBezTo>
                    <a:pt x="1226744" y="518119"/>
                    <a:pt x="1227563" y="519633"/>
                    <a:pt x="1228266" y="523808"/>
                  </a:cubicBezTo>
                  <a:cubicBezTo>
                    <a:pt x="1229354" y="527925"/>
                    <a:pt x="1228459" y="533683"/>
                    <a:pt x="1226112" y="534932"/>
                  </a:cubicBezTo>
                </a:path>
                <a:path w="1229128" h="567338" stroke="0" extrusionOk="0">
                  <a:moveTo>
                    <a:pt x="1226112" y="534932"/>
                  </a:moveTo>
                  <a:cubicBezTo>
                    <a:pt x="1225626" y="535382"/>
                    <a:pt x="1225231" y="535423"/>
                    <a:pt x="1224604" y="535899"/>
                  </a:cubicBezTo>
                  <a:cubicBezTo>
                    <a:pt x="1145353" y="550520"/>
                    <a:pt x="1036997" y="556514"/>
                    <a:pt x="957280" y="560083"/>
                  </a:cubicBezTo>
                  <a:cubicBezTo>
                    <a:pt x="795921" y="571563"/>
                    <a:pt x="639133" y="585317"/>
                    <a:pt x="485964" y="560083"/>
                  </a:cubicBezTo>
                  <a:cubicBezTo>
                    <a:pt x="313509" y="547057"/>
                    <a:pt x="194831" y="561820"/>
                    <a:pt x="16586" y="547024"/>
                  </a:cubicBezTo>
                  <a:cubicBezTo>
                    <a:pt x="15271" y="554327"/>
                    <a:pt x="9878" y="550997"/>
                    <a:pt x="9908" y="544122"/>
                  </a:cubicBezTo>
                  <a:cubicBezTo>
                    <a:pt x="8046" y="540198"/>
                    <a:pt x="8541" y="532506"/>
                    <a:pt x="12278" y="532030"/>
                  </a:cubicBezTo>
                  <a:cubicBezTo>
                    <a:pt x="19476" y="491171"/>
                    <a:pt x="24910" y="457674"/>
                    <a:pt x="36619" y="415951"/>
                  </a:cubicBezTo>
                  <a:cubicBezTo>
                    <a:pt x="43251" y="395005"/>
                    <a:pt x="47433" y="373019"/>
                    <a:pt x="52775" y="352107"/>
                  </a:cubicBezTo>
                  <a:cubicBezTo>
                    <a:pt x="56341" y="331015"/>
                    <a:pt x="67255" y="313103"/>
                    <a:pt x="70223" y="289714"/>
                  </a:cubicBezTo>
                  <a:cubicBezTo>
                    <a:pt x="73884" y="274556"/>
                    <a:pt x="72413" y="271706"/>
                    <a:pt x="68069" y="256825"/>
                  </a:cubicBezTo>
                  <a:cubicBezTo>
                    <a:pt x="56402" y="218328"/>
                    <a:pt x="51668" y="191793"/>
                    <a:pt x="39419" y="157190"/>
                  </a:cubicBezTo>
                  <a:cubicBezTo>
                    <a:pt x="32121" y="106460"/>
                    <a:pt x="7640" y="66704"/>
                    <a:pt x="1292" y="24666"/>
                  </a:cubicBezTo>
                  <a:cubicBezTo>
                    <a:pt x="-49" y="20191"/>
                    <a:pt x="1017" y="15701"/>
                    <a:pt x="3015" y="14509"/>
                  </a:cubicBezTo>
                  <a:cubicBezTo>
                    <a:pt x="3527" y="12375"/>
                    <a:pt x="4513" y="11163"/>
                    <a:pt x="5600" y="11124"/>
                  </a:cubicBezTo>
                  <a:cubicBezTo>
                    <a:pt x="89919" y="-1243"/>
                    <a:pt x="196645" y="13911"/>
                    <a:pt x="273570" y="18862"/>
                  </a:cubicBezTo>
                  <a:cubicBezTo>
                    <a:pt x="435551" y="24019"/>
                    <a:pt x="572570" y="29639"/>
                    <a:pt x="744886" y="29019"/>
                  </a:cubicBezTo>
                  <a:cubicBezTo>
                    <a:pt x="919748" y="-1955"/>
                    <a:pt x="1033585" y="36552"/>
                    <a:pt x="1217926" y="483"/>
                  </a:cubicBezTo>
                  <a:cubicBezTo>
                    <a:pt x="1221625" y="-99"/>
                    <a:pt x="1221827" y="7956"/>
                    <a:pt x="1220511" y="12091"/>
                  </a:cubicBezTo>
                  <a:cubicBezTo>
                    <a:pt x="1221491" y="13841"/>
                    <a:pt x="1220938" y="16325"/>
                    <a:pt x="1220080" y="18862"/>
                  </a:cubicBezTo>
                  <a:cubicBezTo>
                    <a:pt x="1195051" y="104956"/>
                    <a:pt x="1162375" y="196332"/>
                    <a:pt x="1140379" y="279557"/>
                  </a:cubicBezTo>
                  <a:cubicBezTo>
                    <a:pt x="1159326" y="309003"/>
                    <a:pt x="1175482" y="361610"/>
                    <a:pt x="1186046" y="398539"/>
                  </a:cubicBezTo>
                  <a:cubicBezTo>
                    <a:pt x="1193870" y="420636"/>
                    <a:pt x="1202425" y="439440"/>
                    <a:pt x="1207156" y="458997"/>
                  </a:cubicBezTo>
                  <a:cubicBezTo>
                    <a:pt x="1210570" y="469769"/>
                    <a:pt x="1216007" y="478125"/>
                    <a:pt x="1216849" y="488984"/>
                  </a:cubicBezTo>
                  <a:cubicBezTo>
                    <a:pt x="1219442" y="495176"/>
                    <a:pt x="1221246" y="501809"/>
                    <a:pt x="1222881" y="507847"/>
                  </a:cubicBezTo>
                  <a:cubicBezTo>
                    <a:pt x="1222568" y="508560"/>
                    <a:pt x="1224069" y="514457"/>
                    <a:pt x="1225250" y="517520"/>
                  </a:cubicBezTo>
                  <a:cubicBezTo>
                    <a:pt x="1226618" y="518786"/>
                    <a:pt x="1227652" y="519642"/>
                    <a:pt x="1228266" y="523808"/>
                  </a:cubicBezTo>
                  <a:cubicBezTo>
                    <a:pt x="1229243" y="528267"/>
                    <a:pt x="1228322" y="533802"/>
                    <a:pt x="1226112" y="534932"/>
                  </a:cubicBezTo>
                </a:path>
              </a:pathLst>
            </a:custGeom>
            <a:solidFill>
              <a:srgbClr val="F08CB2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T0" fmla="*/ 5692 w 5706"/>
                        <a:gd name="T1" fmla="*/ 1106 h 1173"/>
                        <a:gd name="T2" fmla="*/ 5685 w 5706"/>
                        <a:gd name="T3" fmla="*/ 1108 h 1173"/>
                        <a:gd name="T4" fmla="*/ 4444 w 5706"/>
                        <a:gd name="T5" fmla="*/ 1158 h 1173"/>
                        <a:gd name="T6" fmla="*/ 2256 w 5706"/>
                        <a:gd name="T7" fmla="*/ 1158 h 1173"/>
                        <a:gd name="T8" fmla="*/ 77 w 5706"/>
                        <a:gd name="T9" fmla="*/ 1131 h 1173"/>
                        <a:gd name="T10" fmla="*/ 46 w 5706"/>
                        <a:gd name="T11" fmla="*/ 1125 h 1173"/>
                        <a:gd name="T12" fmla="*/ 57 w 5706"/>
                        <a:gd name="T13" fmla="*/ 1100 h 1173"/>
                        <a:gd name="T14" fmla="*/ 170 w 5706"/>
                        <a:gd name="T15" fmla="*/ 860 h 1173"/>
                        <a:gd name="T16" fmla="*/ 245 w 5706"/>
                        <a:gd name="T17" fmla="*/ 728 h 1173"/>
                        <a:gd name="T18" fmla="*/ 326 w 5706"/>
                        <a:gd name="T19" fmla="*/ 599 h 1173"/>
                        <a:gd name="T20" fmla="*/ 316 w 5706"/>
                        <a:gd name="T21" fmla="*/ 531 h 1173"/>
                        <a:gd name="T22" fmla="*/ 183 w 5706"/>
                        <a:gd name="T23" fmla="*/ 325 h 1173"/>
                        <a:gd name="T24" fmla="*/ 6 w 5706"/>
                        <a:gd name="T25" fmla="*/ 51 h 1173"/>
                        <a:gd name="T26" fmla="*/ 14 w 5706"/>
                        <a:gd name="T27" fmla="*/ 30 h 1173"/>
                        <a:gd name="T28" fmla="*/ 26 w 5706"/>
                        <a:gd name="T29" fmla="*/ 23 h 1173"/>
                        <a:gd name="T30" fmla="*/ 1270 w 5706"/>
                        <a:gd name="T31" fmla="*/ 39 h 1173"/>
                        <a:gd name="T32" fmla="*/ 3458 w 5706"/>
                        <a:gd name="T33" fmla="*/ 60 h 1173"/>
                        <a:gd name="T34" fmla="*/ 5654 w 5706"/>
                        <a:gd name="T35" fmla="*/ 1 h 1173"/>
                        <a:gd name="T36" fmla="*/ 5666 w 5706"/>
                        <a:gd name="T37" fmla="*/ 25 h 1173"/>
                        <a:gd name="T38" fmla="*/ 5664 w 5706"/>
                        <a:gd name="T39" fmla="*/ 39 h 1173"/>
                        <a:gd name="T40" fmla="*/ 5294 w 5706"/>
                        <a:gd name="T41" fmla="*/ 578 h 1173"/>
                        <a:gd name="T42" fmla="*/ 5506 w 5706"/>
                        <a:gd name="T43" fmla="*/ 824 h 1173"/>
                        <a:gd name="T44" fmla="*/ 5604 w 5706"/>
                        <a:gd name="T45" fmla="*/ 949 h 1173"/>
                        <a:gd name="T46" fmla="*/ 5649 w 5706"/>
                        <a:gd name="T47" fmla="*/ 1011 h 1173"/>
                        <a:gd name="T48" fmla="*/ 5677 w 5706"/>
                        <a:gd name="T49" fmla="*/ 1050 h 1173"/>
                        <a:gd name="T50" fmla="*/ 5688 w 5706"/>
                        <a:gd name="T51" fmla="*/ 1070 h 1173"/>
                        <a:gd name="T52" fmla="*/ 5702 w 5706"/>
                        <a:gd name="T53" fmla="*/ 1083 h 1173"/>
                        <a:gd name="T54" fmla="*/ 5692 w 5706"/>
                        <a:gd name="T55" fmla="*/ 1106 h 117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</a:cxnLst>
                      <a:rect l="0" t="0" r="r" b="b"/>
                      <a:pathLst>
                        <a:path w="5706" h="1173">
                          <a:moveTo>
                            <a:pt x="5692" y="1106"/>
                          </a:moveTo>
                          <a:cubicBezTo>
                            <a:pt x="5690" y="1107"/>
                            <a:pt x="5688" y="1107"/>
                            <a:pt x="5685" y="1108"/>
                          </a:cubicBezTo>
                          <a:cubicBezTo>
                            <a:pt x="5272" y="1134"/>
                            <a:pt x="4858" y="1150"/>
                            <a:pt x="4444" y="1158"/>
                          </a:cubicBezTo>
                          <a:cubicBezTo>
                            <a:pt x="3715" y="1173"/>
                            <a:pt x="2985" y="1166"/>
                            <a:pt x="2256" y="1158"/>
                          </a:cubicBezTo>
                          <a:cubicBezTo>
                            <a:pt x="1529" y="1149"/>
                            <a:pt x="803" y="1140"/>
                            <a:pt x="77" y="1131"/>
                          </a:cubicBezTo>
                          <a:cubicBezTo>
                            <a:pt x="69" y="1146"/>
                            <a:pt x="45" y="1140"/>
                            <a:pt x="46" y="1125"/>
                          </a:cubicBezTo>
                          <a:cubicBezTo>
                            <a:pt x="39" y="1117"/>
                            <a:pt x="42" y="1100"/>
                            <a:pt x="57" y="1100"/>
                          </a:cubicBezTo>
                          <a:cubicBezTo>
                            <a:pt x="91" y="1018"/>
                            <a:pt x="129" y="938"/>
                            <a:pt x="170" y="860"/>
                          </a:cubicBezTo>
                          <a:cubicBezTo>
                            <a:pt x="194" y="815"/>
                            <a:pt x="218" y="771"/>
                            <a:pt x="245" y="728"/>
                          </a:cubicBezTo>
                          <a:cubicBezTo>
                            <a:pt x="270" y="685"/>
                            <a:pt x="303" y="644"/>
                            <a:pt x="326" y="599"/>
                          </a:cubicBezTo>
                          <a:cubicBezTo>
                            <a:pt x="342" y="567"/>
                            <a:pt x="336" y="561"/>
                            <a:pt x="316" y="531"/>
                          </a:cubicBezTo>
                          <a:lnTo>
                            <a:pt x="183" y="325"/>
                          </a:lnTo>
                          <a:cubicBezTo>
                            <a:pt x="124" y="234"/>
                            <a:pt x="65" y="143"/>
                            <a:pt x="6" y="51"/>
                          </a:cubicBezTo>
                          <a:cubicBezTo>
                            <a:pt x="0" y="42"/>
                            <a:pt x="6" y="33"/>
                            <a:pt x="14" y="30"/>
                          </a:cubicBezTo>
                          <a:cubicBezTo>
                            <a:pt x="17" y="26"/>
                            <a:pt x="21" y="23"/>
                            <a:pt x="26" y="23"/>
                          </a:cubicBezTo>
                          <a:cubicBezTo>
                            <a:pt x="441" y="29"/>
                            <a:pt x="855" y="34"/>
                            <a:pt x="1270" y="39"/>
                          </a:cubicBezTo>
                          <a:cubicBezTo>
                            <a:pt x="1999" y="48"/>
                            <a:pt x="2728" y="60"/>
                            <a:pt x="3458" y="60"/>
                          </a:cubicBezTo>
                          <a:cubicBezTo>
                            <a:pt x="4190" y="60"/>
                            <a:pt x="4923" y="47"/>
                            <a:pt x="5654" y="1"/>
                          </a:cubicBezTo>
                          <a:cubicBezTo>
                            <a:pt x="5669" y="0"/>
                            <a:pt x="5672" y="16"/>
                            <a:pt x="5666" y="25"/>
                          </a:cubicBezTo>
                          <a:cubicBezTo>
                            <a:pt x="5668" y="29"/>
                            <a:pt x="5668" y="34"/>
                            <a:pt x="5664" y="39"/>
                          </a:cubicBezTo>
                          <a:cubicBezTo>
                            <a:pt x="5537" y="216"/>
                            <a:pt x="5414" y="396"/>
                            <a:pt x="5294" y="578"/>
                          </a:cubicBezTo>
                          <a:cubicBezTo>
                            <a:pt x="5368" y="658"/>
                            <a:pt x="5439" y="739"/>
                            <a:pt x="5506" y="824"/>
                          </a:cubicBezTo>
                          <a:cubicBezTo>
                            <a:pt x="5539" y="865"/>
                            <a:pt x="5572" y="907"/>
                            <a:pt x="5604" y="949"/>
                          </a:cubicBezTo>
                          <a:cubicBezTo>
                            <a:pt x="5619" y="970"/>
                            <a:pt x="5634" y="990"/>
                            <a:pt x="5649" y="1011"/>
                          </a:cubicBezTo>
                          <a:cubicBezTo>
                            <a:pt x="5659" y="1024"/>
                            <a:pt x="5668" y="1037"/>
                            <a:pt x="5677" y="1050"/>
                          </a:cubicBezTo>
                          <a:cubicBezTo>
                            <a:pt x="5679" y="1052"/>
                            <a:pt x="5684" y="1063"/>
                            <a:pt x="5688" y="1070"/>
                          </a:cubicBezTo>
                          <a:cubicBezTo>
                            <a:pt x="5695" y="1072"/>
                            <a:pt x="5698" y="1075"/>
                            <a:pt x="5702" y="1083"/>
                          </a:cubicBezTo>
                          <a:cubicBezTo>
                            <a:pt x="5706" y="1092"/>
                            <a:pt x="5701" y="1104"/>
                            <a:pt x="5692" y="1106"/>
                          </a:cubicBez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vert="horz" wrap="square" lIns="91440" tIns="45720" rIns="91440" bIns="45720" numCol="1" anchor="t" anchorCtr="0" compatLnSpc="1">
              <a:prstTxWarp prst="textArchDown">
                <a:avLst>
                  <a:gd name="adj" fmla="val 221878"/>
                </a:avLst>
              </a:prstTxWarp>
            </a:bodyPr>
            <a:lstStyle/>
            <a:p>
              <a:endParaRPr lang="es-AR" dirty="0">
                <a:solidFill>
                  <a:srgbClr val="C5B3D8"/>
                </a:solidFill>
              </a:endParaRPr>
            </a:p>
          </p:txBody>
        </p:sp>
        <p:sp>
          <p:nvSpPr>
            <p:cNvPr id="54" name="Rectángulo 53">
              <a:extLst>
                <a:ext uri="{FF2B5EF4-FFF2-40B4-BE49-F238E27FC236}">
                  <a16:creationId xmlns:a16="http://schemas.microsoft.com/office/drawing/2014/main" id="{9AEF97EA-439B-4DBC-810B-2D5C65E125E6}"/>
                </a:ext>
              </a:extLst>
            </p:cNvPr>
            <p:cNvSpPr/>
            <p:nvPr/>
          </p:nvSpPr>
          <p:spPr>
            <a:xfrm>
              <a:off x="-544601" y="503876"/>
              <a:ext cx="2906566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400" dirty="0">
                  <a:ln w="22225">
                    <a:noFill/>
                    <a:prstDash val="solid"/>
                  </a:ln>
                  <a:latin typeface="A little sunshine" panose="02000603000000000000" pitchFamily="2" charset="0"/>
                  <a:ea typeface="A little sunshine" panose="02000603000000000000" pitchFamily="2" charset="0"/>
                </a:rPr>
                <a:t>Test</a:t>
              </a:r>
              <a:endParaRPr lang="es-ES" sz="4400" cap="none" spc="0" dirty="0">
                <a:ln w="22225">
                  <a:noFill/>
                  <a:prstDash val="solid"/>
                </a:ln>
                <a:effectLst/>
                <a:latin typeface="A little sunshine" panose="02000603000000000000" pitchFamily="2" charset="0"/>
                <a:ea typeface="A little sunshine" panose="02000603000000000000" pitchFamily="2" charset="0"/>
              </a:endParaRPr>
            </a:p>
          </p:txBody>
        </p:sp>
        <p:sp>
          <p:nvSpPr>
            <p:cNvPr id="55" name="Rectángulo 54">
              <a:extLst>
                <a:ext uri="{FF2B5EF4-FFF2-40B4-BE49-F238E27FC236}">
                  <a16:creationId xmlns:a16="http://schemas.microsoft.com/office/drawing/2014/main" id="{7B62F6B6-9B99-4CE9-B21C-E0B63B867AA2}"/>
                </a:ext>
              </a:extLst>
            </p:cNvPr>
            <p:cNvSpPr/>
            <p:nvPr/>
          </p:nvSpPr>
          <p:spPr>
            <a:xfrm>
              <a:off x="297925" y="1037947"/>
              <a:ext cx="1229128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3200" dirty="0">
                  <a:ln w="22225">
                    <a:noFill/>
                    <a:prstDash val="solid"/>
                  </a:ln>
                  <a:latin typeface="Colorado" pitchFamily="50" charset="0"/>
                </a:rPr>
                <a:t>d</a:t>
              </a:r>
              <a:r>
                <a:rPr lang="es-ES" sz="3200" cap="none" spc="0" dirty="0">
                  <a:ln w="22225">
                    <a:noFill/>
                    <a:prstDash val="solid"/>
                  </a:ln>
                  <a:effectLst/>
                  <a:latin typeface="Colorado" pitchFamily="50" charset="0"/>
                </a:rPr>
                <a:t>e marca</a:t>
              </a:r>
            </a:p>
          </p:txBody>
        </p:sp>
      </p:grpSp>
      <p:grpSp>
        <p:nvGrpSpPr>
          <p:cNvPr id="84" name="Grupo 83">
            <a:extLst>
              <a:ext uri="{FF2B5EF4-FFF2-40B4-BE49-F238E27FC236}">
                <a16:creationId xmlns:a16="http://schemas.microsoft.com/office/drawing/2014/main" id="{2300E38B-A2A1-47A1-8C3C-D49388454BE0}"/>
              </a:ext>
            </a:extLst>
          </p:cNvPr>
          <p:cNvGrpSpPr/>
          <p:nvPr/>
        </p:nvGrpSpPr>
        <p:grpSpPr>
          <a:xfrm rot="11328699">
            <a:off x="1447880" y="1180868"/>
            <a:ext cx="45719" cy="137559"/>
            <a:chOff x="4687888" y="8839200"/>
            <a:chExt cx="180975" cy="544513"/>
          </a:xfrm>
        </p:grpSpPr>
        <p:sp>
          <p:nvSpPr>
            <p:cNvPr id="86" name="Freeform 466">
              <a:extLst>
                <a:ext uri="{FF2B5EF4-FFF2-40B4-BE49-F238E27FC236}">
                  <a16:creationId xmlns:a16="http://schemas.microsoft.com/office/drawing/2014/main" id="{E678666F-F616-467D-AFE6-653B3066F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1863" y="8839200"/>
              <a:ext cx="127000" cy="544513"/>
            </a:xfrm>
            <a:custGeom>
              <a:avLst/>
              <a:gdLst>
                <a:gd name="T0" fmla="*/ 173 w 185"/>
                <a:gd name="T1" fmla="*/ 743 h 791"/>
                <a:gd name="T2" fmla="*/ 123 w 185"/>
                <a:gd name="T3" fmla="*/ 18 h 791"/>
                <a:gd name="T4" fmla="*/ 94 w 185"/>
                <a:gd name="T5" fmla="*/ 14 h 791"/>
                <a:gd name="T6" fmla="*/ 121 w 185"/>
                <a:gd name="T7" fmla="*/ 765 h 791"/>
                <a:gd name="T8" fmla="*/ 173 w 185"/>
                <a:gd name="T9" fmla="*/ 743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791">
                  <a:moveTo>
                    <a:pt x="173" y="743"/>
                  </a:moveTo>
                  <a:cubicBezTo>
                    <a:pt x="74" y="536"/>
                    <a:pt x="63" y="246"/>
                    <a:pt x="123" y="18"/>
                  </a:cubicBezTo>
                  <a:cubicBezTo>
                    <a:pt x="127" y="4"/>
                    <a:pt x="100" y="0"/>
                    <a:pt x="94" y="14"/>
                  </a:cubicBezTo>
                  <a:cubicBezTo>
                    <a:pt x="0" y="244"/>
                    <a:pt x="8" y="557"/>
                    <a:pt x="121" y="765"/>
                  </a:cubicBezTo>
                  <a:cubicBezTo>
                    <a:pt x="135" y="791"/>
                    <a:pt x="185" y="770"/>
                    <a:pt x="173" y="743"/>
                  </a:cubicBezTo>
                  <a:close/>
                </a:path>
              </a:pathLst>
            </a:custGeom>
            <a:solidFill>
              <a:srgbClr val="1D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7" name="Freeform 467">
              <a:extLst>
                <a:ext uri="{FF2B5EF4-FFF2-40B4-BE49-F238E27FC236}">
                  <a16:creationId xmlns:a16="http://schemas.microsoft.com/office/drawing/2014/main" id="{8D1A9571-F391-4950-A1FA-B6871EF1D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7888" y="9040813"/>
              <a:ext cx="95250" cy="336550"/>
            </a:xfrm>
            <a:custGeom>
              <a:avLst/>
              <a:gdLst>
                <a:gd name="T0" fmla="*/ 122 w 138"/>
                <a:gd name="T1" fmla="*/ 435 h 490"/>
                <a:gd name="T2" fmla="*/ 74 w 138"/>
                <a:gd name="T3" fmla="*/ 251 h 490"/>
                <a:gd name="T4" fmla="*/ 60 w 138"/>
                <a:gd name="T5" fmla="*/ 23 h 490"/>
                <a:gd name="T6" fmla="*/ 32 w 138"/>
                <a:gd name="T7" fmla="*/ 16 h 490"/>
                <a:gd name="T8" fmla="*/ 13 w 138"/>
                <a:gd name="T9" fmla="*/ 222 h 490"/>
                <a:gd name="T10" fmla="*/ 60 w 138"/>
                <a:gd name="T11" fmla="*/ 461 h 490"/>
                <a:gd name="T12" fmla="*/ 122 w 138"/>
                <a:gd name="T13" fmla="*/ 435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490">
                  <a:moveTo>
                    <a:pt x="122" y="435"/>
                  </a:moveTo>
                  <a:cubicBezTo>
                    <a:pt x="93" y="376"/>
                    <a:pt x="87" y="314"/>
                    <a:pt x="74" y="251"/>
                  </a:cubicBezTo>
                  <a:cubicBezTo>
                    <a:pt x="59" y="178"/>
                    <a:pt x="34" y="100"/>
                    <a:pt x="60" y="23"/>
                  </a:cubicBezTo>
                  <a:cubicBezTo>
                    <a:pt x="65" y="8"/>
                    <a:pt x="39" y="0"/>
                    <a:pt x="32" y="16"/>
                  </a:cubicBezTo>
                  <a:cubicBezTo>
                    <a:pt x="0" y="84"/>
                    <a:pt x="5" y="154"/>
                    <a:pt x="13" y="222"/>
                  </a:cubicBezTo>
                  <a:cubicBezTo>
                    <a:pt x="22" y="301"/>
                    <a:pt x="15" y="391"/>
                    <a:pt x="60" y="461"/>
                  </a:cubicBezTo>
                  <a:cubicBezTo>
                    <a:pt x="79" y="490"/>
                    <a:pt x="138" y="467"/>
                    <a:pt x="122" y="435"/>
                  </a:cubicBezTo>
                  <a:close/>
                </a:path>
              </a:pathLst>
            </a:custGeom>
            <a:solidFill>
              <a:srgbClr val="1D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88" name="Grupo 87">
            <a:extLst>
              <a:ext uri="{FF2B5EF4-FFF2-40B4-BE49-F238E27FC236}">
                <a16:creationId xmlns:a16="http://schemas.microsoft.com/office/drawing/2014/main" id="{95E32CD6-FFE0-4EC3-8067-D1BB530CD6B3}"/>
              </a:ext>
            </a:extLst>
          </p:cNvPr>
          <p:cNvGrpSpPr/>
          <p:nvPr/>
        </p:nvGrpSpPr>
        <p:grpSpPr>
          <a:xfrm rot="11967393" flipV="1">
            <a:off x="1133733" y="180370"/>
            <a:ext cx="51817" cy="60052"/>
            <a:chOff x="5391150" y="9072563"/>
            <a:chExt cx="239713" cy="277812"/>
          </a:xfrm>
        </p:grpSpPr>
        <p:sp>
          <p:nvSpPr>
            <p:cNvPr id="89" name="Freeform 463">
              <a:extLst>
                <a:ext uri="{FF2B5EF4-FFF2-40B4-BE49-F238E27FC236}">
                  <a16:creationId xmlns:a16="http://schemas.microsoft.com/office/drawing/2014/main" id="{0F348779-428F-4896-B3DA-9A970E43A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1150" y="9102725"/>
              <a:ext cx="212725" cy="247650"/>
            </a:xfrm>
            <a:custGeom>
              <a:avLst/>
              <a:gdLst>
                <a:gd name="T0" fmla="*/ 227 w 309"/>
                <a:gd name="T1" fmla="*/ 56 h 362"/>
                <a:gd name="T2" fmla="*/ 5 w 309"/>
                <a:gd name="T3" fmla="*/ 91 h 362"/>
                <a:gd name="T4" fmla="*/ 17 w 309"/>
                <a:gd name="T5" fmla="*/ 101 h 362"/>
                <a:gd name="T6" fmla="*/ 232 w 309"/>
                <a:gd name="T7" fmla="*/ 117 h 362"/>
                <a:gd name="T8" fmla="*/ 229 w 309"/>
                <a:gd name="T9" fmla="*/ 340 h 362"/>
                <a:gd name="T10" fmla="*/ 257 w 309"/>
                <a:gd name="T11" fmla="*/ 347 h 362"/>
                <a:gd name="T12" fmla="*/ 227 w 309"/>
                <a:gd name="T13" fmla="*/ 56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9" h="362">
                  <a:moveTo>
                    <a:pt x="227" y="56"/>
                  </a:moveTo>
                  <a:cubicBezTo>
                    <a:pt x="153" y="0"/>
                    <a:pt x="62" y="23"/>
                    <a:pt x="5" y="91"/>
                  </a:cubicBezTo>
                  <a:cubicBezTo>
                    <a:pt x="0" y="98"/>
                    <a:pt x="10" y="107"/>
                    <a:pt x="17" y="101"/>
                  </a:cubicBezTo>
                  <a:cubicBezTo>
                    <a:pt x="81" y="45"/>
                    <a:pt x="185" y="30"/>
                    <a:pt x="232" y="117"/>
                  </a:cubicBezTo>
                  <a:cubicBezTo>
                    <a:pt x="269" y="182"/>
                    <a:pt x="241" y="272"/>
                    <a:pt x="229" y="340"/>
                  </a:cubicBezTo>
                  <a:cubicBezTo>
                    <a:pt x="226" y="357"/>
                    <a:pt x="252" y="362"/>
                    <a:pt x="257" y="347"/>
                  </a:cubicBezTo>
                  <a:cubicBezTo>
                    <a:pt x="285" y="265"/>
                    <a:pt x="309" y="116"/>
                    <a:pt x="227" y="56"/>
                  </a:cubicBezTo>
                  <a:close/>
                </a:path>
              </a:pathLst>
            </a:custGeom>
            <a:solidFill>
              <a:srgbClr val="1D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0" name="Freeform 465">
              <a:extLst>
                <a:ext uri="{FF2B5EF4-FFF2-40B4-BE49-F238E27FC236}">
                  <a16:creationId xmlns:a16="http://schemas.microsoft.com/office/drawing/2014/main" id="{246A868E-40EB-4ED3-8235-E549A1C43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9413" y="9072563"/>
              <a:ext cx="171450" cy="125413"/>
            </a:xfrm>
            <a:custGeom>
              <a:avLst/>
              <a:gdLst>
                <a:gd name="T0" fmla="*/ 6 w 251"/>
                <a:gd name="T1" fmla="*/ 40 h 182"/>
                <a:gd name="T2" fmla="*/ 135 w 251"/>
                <a:gd name="T3" fmla="*/ 32 h 182"/>
                <a:gd name="T4" fmla="*/ 232 w 251"/>
                <a:gd name="T5" fmla="*/ 170 h 182"/>
                <a:gd name="T6" fmla="*/ 250 w 251"/>
                <a:gd name="T7" fmla="*/ 169 h 182"/>
                <a:gd name="T8" fmla="*/ 163 w 251"/>
                <a:gd name="T9" fmla="*/ 24 h 182"/>
                <a:gd name="T10" fmla="*/ 3 w 251"/>
                <a:gd name="T11" fmla="*/ 34 h 182"/>
                <a:gd name="T12" fmla="*/ 6 w 251"/>
                <a:gd name="T13" fmla="*/ 4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1" h="182">
                  <a:moveTo>
                    <a:pt x="6" y="40"/>
                  </a:moveTo>
                  <a:cubicBezTo>
                    <a:pt x="48" y="26"/>
                    <a:pt x="92" y="22"/>
                    <a:pt x="135" y="32"/>
                  </a:cubicBezTo>
                  <a:cubicBezTo>
                    <a:pt x="199" y="47"/>
                    <a:pt x="226" y="111"/>
                    <a:pt x="232" y="170"/>
                  </a:cubicBezTo>
                  <a:cubicBezTo>
                    <a:pt x="233" y="182"/>
                    <a:pt x="251" y="181"/>
                    <a:pt x="250" y="169"/>
                  </a:cubicBezTo>
                  <a:cubicBezTo>
                    <a:pt x="245" y="108"/>
                    <a:pt x="221" y="53"/>
                    <a:pt x="163" y="24"/>
                  </a:cubicBezTo>
                  <a:cubicBezTo>
                    <a:pt x="114" y="0"/>
                    <a:pt x="50" y="9"/>
                    <a:pt x="3" y="34"/>
                  </a:cubicBezTo>
                  <a:cubicBezTo>
                    <a:pt x="0" y="35"/>
                    <a:pt x="3" y="41"/>
                    <a:pt x="6" y="40"/>
                  </a:cubicBezTo>
                  <a:close/>
                </a:path>
              </a:pathLst>
            </a:custGeom>
            <a:solidFill>
              <a:srgbClr val="1D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91" name="Grupo 90">
            <a:extLst>
              <a:ext uri="{FF2B5EF4-FFF2-40B4-BE49-F238E27FC236}">
                <a16:creationId xmlns:a16="http://schemas.microsoft.com/office/drawing/2014/main" id="{5127E077-CC35-473C-AD1A-97FE6EAB2694}"/>
              </a:ext>
            </a:extLst>
          </p:cNvPr>
          <p:cNvGrpSpPr/>
          <p:nvPr/>
        </p:nvGrpSpPr>
        <p:grpSpPr>
          <a:xfrm rot="4992070" flipV="1">
            <a:off x="673921" y="420371"/>
            <a:ext cx="45719" cy="54431"/>
            <a:chOff x="5391150" y="9072563"/>
            <a:chExt cx="239713" cy="277812"/>
          </a:xfrm>
        </p:grpSpPr>
        <p:sp>
          <p:nvSpPr>
            <p:cNvPr id="92" name="Freeform 463">
              <a:extLst>
                <a:ext uri="{FF2B5EF4-FFF2-40B4-BE49-F238E27FC236}">
                  <a16:creationId xmlns:a16="http://schemas.microsoft.com/office/drawing/2014/main" id="{93B5193B-6327-4F85-85E8-B324465EC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1150" y="9102725"/>
              <a:ext cx="212725" cy="247650"/>
            </a:xfrm>
            <a:custGeom>
              <a:avLst/>
              <a:gdLst>
                <a:gd name="T0" fmla="*/ 227 w 309"/>
                <a:gd name="T1" fmla="*/ 56 h 362"/>
                <a:gd name="T2" fmla="*/ 5 w 309"/>
                <a:gd name="T3" fmla="*/ 91 h 362"/>
                <a:gd name="T4" fmla="*/ 17 w 309"/>
                <a:gd name="T5" fmla="*/ 101 h 362"/>
                <a:gd name="T6" fmla="*/ 232 w 309"/>
                <a:gd name="T7" fmla="*/ 117 h 362"/>
                <a:gd name="T8" fmla="*/ 229 w 309"/>
                <a:gd name="T9" fmla="*/ 340 h 362"/>
                <a:gd name="T10" fmla="*/ 257 w 309"/>
                <a:gd name="T11" fmla="*/ 347 h 362"/>
                <a:gd name="T12" fmla="*/ 227 w 309"/>
                <a:gd name="T13" fmla="*/ 56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9" h="362">
                  <a:moveTo>
                    <a:pt x="227" y="56"/>
                  </a:moveTo>
                  <a:cubicBezTo>
                    <a:pt x="153" y="0"/>
                    <a:pt x="62" y="23"/>
                    <a:pt x="5" y="91"/>
                  </a:cubicBezTo>
                  <a:cubicBezTo>
                    <a:pt x="0" y="98"/>
                    <a:pt x="10" y="107"/>
                    <a:pt x="17" y="101"/>
                  </a:cubicBezTo>
                  <a:cubicBezTo>
                    <a:pt x="81" y="45"/>
                    <a:pt x="185" y="30"/>
                    <a:pt x="232" y="117"/>
                  </a:cubicBezTo>
                  <a:cubicBezTo>
                    <a:pt x="269" y="182"/>
                    <a:pt x="241" y="272"/>
                    <a:pt x="229" y="340"/>
                  </a:cubicBezTo>
                  <a:cubicBezTo>
                    <a:pt x="226" y="357"/>
                    <a:pt x="252" y="362"/>
                    <a:pt x="257" y="347"/>
                  </a:cubicBezTo>
                  <a:cubicBezTo>
                    <a:pt x="285" y="265"/>
                    <a:pt x="309" y="116"/>
                    <a:pt x="227" y="56"/>
                  </a:cubicBezTo>
                  <a:close/>
                </a:path>
              </a:pathLst>
            </a:custGeom>
            <a:solidFill>
              <a:srgbClr val="1D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3" name="Freeform 465">
              <a:extLst>
                <a:ext uri="{FF2B5EF4-FFF2-40B4-BE49-F238E27FC236}">
                  <a16:creationId xmlns:a16="http://schemas.microsoft.com/office/drawing/2014/main" id="{E96A9060-A5A3-4748-BDDF-50465EA5B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9413" y="9072563"/>
              <a:ext cx="171450" cy="125413"/>
            </a:xfrm>
            <a:custGeom>
              <a:avLst/>
              <a:gdLst>
                <a:gd name="T0" fmla="*/ 6 w 251"/>
                <a:gd name="T1" fmla="*/ 40 h 182"/>
                <a:gd name="T2" fmla="*/ 135 w 251"/>
                <a:gd name="T3" fmla="*/ 32 h 182"/>
                <a:gd name="T4" fmla="*/ 232 w 251"/>
                <a:gd name="T5" fmla="*/ 170 h 182"/>
                <a:gd name="T6" fmla="*/ 250 w 251"/>
                <a:gd name="T7" fmla="*/ 169 h 182"/>
                <a:gd name="T8" fmla="*/ 163 w 251"/>
                <a:gd name="T9" fmla="*/ 24 h 182"/>
                <a:gd name="T10" fmla="*/ 3 w 251"/>
                <a:gd name="T11" fmla="*/ 34 h 182"/>
                <a:gd name="T12" fmla="*/ 6 w 251"/>
                <a:gd name="T13" fmla="*/ 4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1" h="182">
                  <a:moveTo>
                    <a:pt x="6" y="40"/>
                  </a:moveTo>
                  <a:cubicBezTo>
                    <a:pt x="48" y="26"/>
                    <a:pt x="92" y="22"/>
                    <a:pt x="135" y="32"/>
                  </a:cubicBezTo>
                  <a:cubicBezTo>
                    <a:pt x="199" y="47"/>
                    <a:pt x="226" y="111"/>
                    <a:pt x="232" y="170"/>
                  </a:cubicBezTo>
                  <a:cubicBezTo>
                    <a:pt x="233" y="182"/>
                    <a:pt x="251" y="181"/>
                    <a:pt x="250" y="169"/>
                  </a:cubicBezTo>
                  <a:cubicBezTo>
                    <a:pt x="245" y="108"/>
                    <a:pt x="221" y="53"/>
                    <a:pt x="163" y="24"/>
                  </a:cubicBezTo>
                  <a:cubicBezTo>
                    <a:pt x="114" y="0"/>
                    <a:pt x="50" y="9"/>
                    <a:pt x="3" y="34"/>
                  </a:cubicBezTo>
                  <a:cubicBezTo>
                    <a:pt x="0" y="35"/>
                    <a:pt x="3" y="41"/>
                    <a:pt x="6" y="40"/>
                  </a:cubicBezTo>
                  <a:close/>
                </a:path>
              </a:pathLst>
            </a:custGeom>
            <a:solidFill>
              <a:srgbClr val="1D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74397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rupo 189">
            <a:extLst>
              <a:ext uri="{FF2B5EF4-FFF2-40B4-BE49-F238E27FC236}">
                <a16:creationId xmlns:a16="http://schemas.microsoft.com/office/drawing/2014/main" id="{64941883-1B8A-4BAF-92A1-69120AE062FC}"/>
              </a:ext>
            </a:extLst>
          </p:cNvPr>
          <p:cNvGrpSpPr/>
          <p:nvPr/>
        </p:nvGrpSpPr>
        <p:grpSpPr>
          <a:xfrm>
            <a:off x="94975" y="107245"/>
            <a:ext cx="6615240" cy="11907432"/>
            <a:chOff x="94975" y="1806960"/>
            <a:chExt cx="6615240" cy="11907432"/>
          </a:xfrm>
        </p:grpSpPr>
        <p:pic>
          <p:nvPicPr>
            <p:cNvPr id="185" name="Imagen 184">
              <a:extLst>
                <a:ext uri="{FF2B5EF4-FFF2-40B4-BE49-F238E27FC236}">
                  <a16:creationId xmlns:a16="http://schemas.microsoft.com/office/drawing/2014/main" id="{2270FAC8-5012-4BC5-B4B1-2876109FDD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94975" y="1806960"/>
              <a:ext cx="6615240" cy="3969144"/>
            </a:xfrm>
            <a:prstGeom prst="rect">
              <a:avLst/>
            </a:prstGeom>
          </p:spPr>
        </p:pic>
        <p:pic>
          <p:nvPicPr>
            <p:cNvPr id="187" name="Imagen 186">
              <a:extLst>
                <a:ext uri="{FF2B5EF4-FFF2-40B4-BE49-F238E27FC236}">
                  <a16:creationId xmlns:a16="http://schemas.microsoft.com/office/drawing/2014/main" id="{CBBA6978-0F1B-4B3D-844F-8C22E1944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94975" y="5776104"/>
              <a:ext cx="6615240" cy="3969144"/>
            </a:xfrm>
            <a:prstGeom prst="rect">
              <a:avLst/>
            </a:prstGeom>
          </p:spPr>
        </p:pic>
        <p:pic>
          <p:nvPicPr>
            <p:cNvPr id="189" name="Imagen 188">
              <a:extLst>
                <a:ext uri="{FF2B5EF4-FFF2-40B4-BE49-F238E27FC236}">
                  <a16:creationId xmlns:a16="http://schemas.microsoft.com/office/drawing/2014/main" id="{4CA30B80-7806-4BC0-B26A-AC54F551A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94975" y="9745248"/>
              <a:ext cx="6615240" cy="3969144"/>
            </a:xfrm>
            <a:prstGeom prst="rect">
              <a:avLst/>
            </a:prstGeom>
          </p:spPr>
        </p:pic>
      </p:grp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AEA8FF89-9C55-4444-B7DF-C57392932F3E}"/>
              </a:ext>
            </a:extLst>
          </p:cNvPr>
          <p:cNvSpPr/>
          <p:nvPr/>
        </p:nvSpPr>
        <p:spPr>
          <a:xfrm>
            <a:off x="94975" y="236487"/>
            <a:ext cx="1635530" cy="1482541"/>
          </a:xfrm>
          <a:prstGeom prst="roundRect">
            <a:avLst/>
          </a:prstGeom>
          <a:solidFill>
            <a:srgbClr val="E7E349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4572E795-5337-45B4-A66B-0AFA2A49949F}"/>
              </a:ext>
            </a:extLst>
          </p:cNvPr>
          <p:cNvGrpSpPr/>
          <p:nvPr/>
        </p:nvGrpSpPr>
        <p:grpSpPr>
          <a:xfrm>
            <a:off x="-540543" y="-40234"/>
            <a:ext cx="2906566" cy="1643359"/>
            <a:chOff x="-544601" y="-79296"/>
            <a:chExt cx="2906566" cy="1643359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A90E0E3C-DDA0-4EAD-AE64-BF3BF88949F3}"/>
                </a:ext>
              </a:extLst>
            </p:cNvPr>
            <p:cNvSpPr/>
            <p:nvPr/>
          </p:nvSpPr>
          <p:spPr>
            <a:xfrm rot="21258587">
              <a:off x="-428849" y="-79296"/>
              <a:ext cx="267506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6000" dirty="0">
                  <a:ln w="22225">
                    <a:noFill/>
                    <a:prstDash val="solid"/>
                  </a:ln>
                  <a:latin typeface="Colorado" pitchFamily="50" charset="0"/>
                </a:rPr>
                <a:t>5</a:t>
              </a:r>
              <a:endParaRPr lang="es-ES" sz="6000" cap="none" spc="0" dirty="0">
                <a:ln w="22225">
                  <a:noFill/>
                  <a:prstDash val="solid"/>
                </a:ln>
                <a:effectLst/>
                <a:latin typeface="Colorado" pitchFamily="50" charset="0"/>
              </a:endParaRPr>
            </a:p>
          </p:txBody>
        </p:sp>
        <p:sp>
          <p:nvSpPr>
            <p:cNvPr id="7" name="Freeform 118">
              <a:extLst>
                <a:ext uri="{FF2B5EF4-FFF2-40B4-BE49-F238E27FC236}">
                  <a16:creationId xmlns:a16="http://schemas.microsoft.com/office/drawing/2014/main" id="{D6EC509D-3AFE-496E-BF72-390CE69AC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18" y="604928"/>
              <a:ext cx="1229128" cy="567338"/>
            </a:xfrm>
            <a:custGeom>
              <a:avLst/>
              <a:gdLst>
                <a:gd name="connsiteX0" fmla="*/ 1226112 w 1229128"/>
                <a:gd name="connsiteY0" fmla="*/ 534932 h 567338"/>
                <a:gd name="connsiteX1" fmla="*/ 1224604 w 1229128"/>
                <a:gd name="connsiteY1" fmla="*/ 535899 h 567338"/>
                <a:gd name="connsiteX2" fmla="*/ 957280 w 1229128"/>
                <a:gd name="connsiteY2" fmla="*/ 560083 h 567338"/>
                <a:gd name="connsiteX3" fmla="*/ 485964 w 1229128"/>
                <a:gd name="connsiteY3" fmla="*/ 560083 h 567338"/>
                <a:gd name="connsiteX4" fmla="*/ 16586 w 1229128"/>
                <a:gd name="connsiteY4" fmla="*/ 547024 h 567338"/>
                <a:gd name="connsiteX5" fmla="*/ 9908 w 1229128"/>
                <a:gd name="connsiteY5" fmla="*/ 544122 h 567338"/>
                <a:gd name="connsiteX6" fmla="*/ 12278 w 1229128"/>
                <a:gd name="connsiteY6" fmla="*/ 532030 h 567338"/>
                <a:gd name="connsiteX7" fmla="*/ 36619 w 1229128"/>
                <a:gd name="connsiteY7" fmla="*/ 415951 h 567338"/>
                <a:gd name="connsiteX8" fmla="*/ 52775 w 1229128"/>
                <a:gd name="connsiteY8" fmla="*/ 352107 h 567338"/>
                <a:gd name="connsiteX9" fmla="*/ 70223 w 1229128"/>
                <a:gd name="connsiteY9" fmla="*/ 289714 h 567338"/>
                <a:gd name="connsiteX10" fmla="*/ 68069 w 1229128"/>
                <a:gd name="connsiteY10" fmla="*/ 256825 h 567338"/>
                <a:gd name="connsiteX11" fmla="*/ 39419 w 1229128"/>
                <a:gd name="connsiteY11" fmla="*/ 157190 h 567338"/>
                <a:gd name="connsiteX12" fmla="*/ 1292 w 1229128"/>
                <a:gd name="connsiteY12" fmla="*/ 24666 h 567338"/>
                <a:gd name="connsiteX13" fmla="*/ 3015 w 1229128"/>
                <a:gd name="connsiteY13" fmla="*/ 14509 h 567338"/>
                <a:gd name="connsiteX14" fmla="*/ 5600 w 1229128"/>
                <a:gd name="connsiteY14" fmla="*/ 11124 h 567338"/>
                <a:gd name="connsiteX15" fmla="*/ 273570 w 1229128"/>
                <a:gd name="connsiteY15" fmla="*/ 18862 h 567338"/>
                <a:gd name="connsiteX16" fmla="*/ 744886 w 1229128"/>
                <a:gd name="connsiteY16" fmla="*/ 29019 h 567338"/>
                <a:gd name="connsiteX17" fmla="*/ 1217926 w 1229128"/>
                <a:gd name="connsiteY17" fmla="*/ 483 h 567338"/>
                <a:gd name="connsiteX18" fmla="*/ 1220511 w 1229128"/>
                <a:gd name="connsiteY18" fmla="*/ 12091 h 567338"/>
                <a:gd name="connsiteX19" fmla="*/ 1220080 w 1229128"/>
                <a:gd name="connsiteY19" fmla="*/ 18862 h 567338"/>
                <a:gd name="connsiteX20" fmla="*/ 1140379 w 1229128"/>
                <a:gd name="connsiteY20" fmla="*/ 279557 h 567338"/>
                <a:gd name="connsiteX21" fmla="*/ 1186046 w 1229128"/>
                <a:gd name="connsiteY21" fmla="*/ 398539 h 567338"/>
                <a:gd name="connsiteX22" fmla="*/ 1207156 w 1229128"/>
                <a:gd name="connsiteY22" fmla="*/ 458997 h 567338"/>
                <a:gd name="connsiteX23" fmla="*/ 1216849 w 1229128"/>
                <a:gd name="connsiteY23" fmla="*/ 488984 h 567338"/>
                <a:gd name="connsiteX24" fmla="*/ 1222881 w 1229128"/>
                <a:gd name="connsiteY24" fmla="*/ 507847 h 567338"/>
                <a:gd name="connsiteX25" fmla="*/ 1225250 w 1229128"/>
                <a:gd name="connsiteY25" fmla="*/ 517520 h 567338"/>
                <a:gd name="connsiteX26" fmla="*/ 1228266 w 1229128"/>
                <a:gd name="connsiteY26" fmla="*/ 523808 h 567338"/>
                <a:gd name="connsiteX27" fmla="*/ 1226112 w 1229128"/>
                <a:gd name="connsiteY27" fmla="*/ 534932 h 567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29128" h="567338" fill="none" extrusionOk="0">
                  <a:moveTo>
                    <a:pt x="1226112" y="534932"/>
                  </a:moveTo>
                  <a:cubicBezTo>
                    <a:pt x="1225677" y="535449"/>
                    <a:pt x="1225255" y="535392"/>
                    <a:pt x="1224604" y="535899"/>
                  </a:cubicBezTo>
                  <a:cubicBezTo>
                    <a:pt x="1133156" y="548395"/>
                    <a:pt x="1064217" y="561289"/>
                    <a:pt x="957280" y="560083"/>
                  </a:cubicBezTo>
                  <a:cubicBezTo>
                    <a:pt x="820465" y="561987"/>
                    <a:pt x="641683" y="573063"/>
                    <a:pt x="485964" y="560083"/>
                  </a:cubicBezTo>
                  <a:cubicBezTo>
                    <a:pt x="331840" y="562277"/>
                    <a:pt x="200871" y="556909"/>
                    <a:pt x="16586" y="547024"/>
                  </a:cubicBezTo>
                  <a:cubicBezTo>
                    <a:pt x="14487" y="554522"/>
                    <a:pt x="8897" y="550185"/>
                    <a:pt x="9908" y="544122"/>
                  </a:cubicBezTo>
                  <a:cubicBezTo>
                    <a:pt x="7972" y="540303"/>
                    <a:pt x="9209" y="532200"/>
                    <a:pt x="12278" y="532030"/>
                  </a:cubicBezTo>
                  <a:cubicBezTo>
                    <a:pt x="18292" y="499449"/>
                    <a:pt x="30279" y="460081"/>
                    <a:pt x="36619" y="415951"/>
                  </a:cubicBezTo>
                  <a:cubicBezTo>
                    <a:pt x="43559" y="395009"/>
                    <a:pt x="47891" y="373816"/>
                    <a:pt x="52775" y="352107"/>
                  </a:cubicBezTo>
                  <a:cubicBezTo>
                    <a:pt x="58526" y="332595"/>
                    <a:pt x="69824" y="313397"/>
                    <a:pt x="70223" y="289714"/>
                  </a:cubicBezTo>
                  <a:cubicBezTo>
                    <a:pt x="73353" y="274295"/>
                    <a:pt x="72341" y="271468"/>
                    <a:pt x="68069" y="256825"/>
                  </a:cubicBezTo>
                  <a:cubicBezTo>
                    <a:pt x="64820" y="235107"/>
                    <a:pt x="42307" y="182673"/>
                    <a:pt x="39419" y="157190"/>
                  </a:cubicBezTo>
                  <a:cubicBezTo>
                    <a:pt x="26575" y="108554"/>
                    <a:pt x="14154" y="67621"/>
                    <a:pt x="1292" y="24666"/>
                  </a:cubicBezTo>
                  <a:cubicBezTo>
                    <a:pt x="20" y="20253"/>
                    <a:pt x="857" y="15994"/>
                    <a:pt x="3015" y="14509"/>
                  </a:cubicBezTo>
                  <a:cubicBezTo>
                    <a:pt x="3702" y="12511"/>
                    <a:pt x="4734" y="10958"/>
                    <a:pt x="5600" y="11124"/>
                  </a:cubicBezTo>
                  <a:cubicBezTo>
                    <a:pt x="112885" y="12638"/>
                    <a:pt x="188365" y="223"/>
                    <a:pt x="273570" y="18862"/>
                  </a:cubicBezTo>
                  <a:cubicBezTo>
                    <a:pt x="438734" y="-7322"/>
                    <a:pt x="580626" y="63850"/>
                    <a:pt x="744886" y="29019"/>
                  </a:cubicBezTo>
                  <a:cubicBezTo>
                    <a:pt x="878753" y="3502"/>
                    <a:pt x="1085113" y="42582"/>
                    <a:pt x="1217926" y="483"/>
                  </a:cubicBezTo>
                  <a:cubicBezTo>
                    <a:pt x="1221030" y="36"/>
                    <a:pt x="1220943" y="8040"/>
                    <a:pt x="1220511" y="12091"/>
                  </a:cubicBezTo>
                  <a:cubicBezTo>
                    <a:pt x="1220931" y="13453"/>
                    <a:pt x="1220459" y="16623"/>
                    <a:pt x="1220080" y="18862"/>
                  </a:cubicBezTo>
                  <a:cubicBezTo>
                    <a:pt x="1192530" y="107384"/>
                    <a:pt x="1150784" y="177993"/>
                    <a:pt x="1140379" y="279557"/>
                  </a:cubicBezTo>
                  <a:cubicBezTo>
                    <a:pt x="1158716" y="318467"/>
                    <a:pt x="1169840" y="357258"/>
                    <a:pt x="1186046" y="398539"/>
                  </a:cubicBezTo>
                  <a:cubicBezTo>
                    <a:pt x="1189859" y="419812"/>
                    <a:pt x="1199342" y="437610"/>
                    <a:pt x="1207156" y="458997"/>
                  </a:cubicBezTo>
                  <a:cubicBezTo>
                    <a:pt x="1210586" y="466633"/>
                    <a:pt x="1213094" y="479588"/>
                    <a:pt x="1216849" y="488984"/>
                  </a:cubicBezTo>
                  <a:cubicBezTo>
                    <a:pt x="1218811" y="495752"/>
                    <a:pt x="1220440" y="501680"/>
                    <a:pt x="1222881" y="507847"/>
                  </a:cubicBezTo>
                  <a:cubicBezTo>
                    <a:pt x="1223534" y="509427"/>
                    <a:pt x="1224216" y="514104"/>
                    <a:pt x="1225250" y="517520"/>
                  </a:cubicBezTo>
                  <a:cubicBezTo>
                    <a:pt x="1226744" y="518119"/>
                    <a:pt x="1227563" y="519633"/>
                    <a:pt x="1228266" y="523808"/>
                  </a:cubicBezTo>
                  <a:cubicBezTo>
                    <a:pt x="1229354" y="527925"/>
                    <a:pt x="1228459" y="533683"/>
                    <a:pt x="1226112" y="534932"/>
                  </a:cubicBezTo>
                </a:path>
                <a:path w="1229128" h="567338" stroke="0" extrusionOk="0">
                  <a:moveTo>
                    <a:pt x="1226112" y="534932"/>
                  </a:moveTo>
                  <a:cubicBezTo>
                    <a:pt x="1225626" y="535382"/>
                    <a:pt x="1225231" y="535423"/>
                    <a:pt x="1224604" y="535899"/>
                  </a:cubicBezTo>
                  <a:cubicBezTo>
                    <a:pt x="1145353" y="550520"/>
                    <a:pt x="1036997" y="556514"/>
                    <a:pt x="957280" y="560083"/>
                  </a:cubicBezTo>
                  <a:cubicBezTo>
                    <a:pt x="795921" y="571563"/>
                    <a:pt x="639133" y="585317"/>
                    <a:pt x="485964" y="560083"/>
                  </a:cubicBezTo>
                  <a:cubicBezTo>
                    <a:pt x="313509" y="547057"/>
                    <a:pt x="194831" y="561820"/>
                    <a:pt x="16586" y="547024"/>
                  </a:cubicBezTo>
                  <a:cubicBezTo>
                    <a:pt x="15271" y="554327"/>
                    <a:pt x="9878" y="550997"/>
                    <a:pt x="9908" y="544122"/>
                  </a:cubicBezTo>
                  <a:cubicBezTo>
                    <a:pt x="8046" y="540198"/>
                    <a:pt x="8541" y="532506"/>
                    <a:pt x="12278" y="532030"/>
                  </a:cubicBezTo>
                  <a:cubicBezTo>
                    <a:pt x="19476" y="491171"/>
                    <a:pt x="24910" y="457674"/>
                    <a:pt x="36619" y="415951"/>
                  </a:cubicBezTo>
                  <a:cubicBezTo>
                    <a:pt x="43251" y="395005"/>
                    <a:pt x="47433" y="373019"/>
                    <a:pt x="52775" y="352107"/>
                  </a:cubicBezTo>
                  <a:cubicBezTo>
                    <a:pt x="56341" y="331015"/>
                    <a:pt x="67255" y="313103"/>
                    <a:pt x="70223" y="289714"/>
                  </a:cubicBezTo>
                  <a:cubicBezTo>
                    <a:pt x="73884" y="274556"/>
                    <a:pt x="72413" y="271706"/>
                    <a:pt x="68069" y="256825"/>
                  </a:cubicBezTo>
                  <a:cubicBezTo>
                    <a:pt x="56402" y="218328"/>
                    <a:pt x="51668" y="191793"/>
                    <a:pt x="39419" y="157190"/>
                  </a:cubicBezTo>
                  <a:cubicBezTo>
                    <a:pt x="32121" y="106460"/>
                    <a:pt x="7640" y="66704"/>
                    <a:pt x="1292" y="24666"/>
                  </a:cubicBezTo>
                  <a:cubicBezTo>
                    <a:pt x="-49" y="20191"/>
                    <a:pt x="1017" y="15701"/>
                    <a:pt x="3015" y="14509"/>
                  </a:cubicBezTo>
                  <a:cubicBezTo>
                    <a:pt x="3527" y="12375"/>
                    <a:pt x="4513" y="11163"/>
                    <a:pt x="5600" y="11124"/>
                  </a:cubicBezTo>
                  <a:cubicBezTo>
                    <a:pt x="89919" y="-1243"/>
                    <a:pt x="196645" y="13911"/>
                    <a:pt x="273570" y="18862"/>
                  </a:cubicBezTo>
                  <a:cubicBezTo>
                    <a:pt x="435551" y="24019"/>
                    <a:pt x="572570" y="29639"/>
                    <a:pt x="744886" y="29019"/>
                  </a:cubicBezTo>
                  <a:cubicBezTo>
                    <a:pt x="919748" y="-1955"/>
                    <a:pt x="1033585" y="36552"/>
                    <a:pt x="1217926" y="483"/>
                  </a:cubicBezTo>
                  <a:cubicBezTo>
                    <a:pt x="1221625" y="-99"/>
                    <a:pt x="1221827" y="7956"/>
                    <a:pt x="1220511" y="12091"/>
                  </a:cubicBezTo>
                  <a:cubicBezTo>
                    <a:pt x="1221491" y="13841"/>
                    <a:pt x="1220938" y="16325"/>
                    <a:pt x="1220080" y="18862"/>
                  </a:cubicBezTo>
                  <a:cubicBezTo>
                    <a:pt x="1195051" y="104956"/>
                    <a:pt x="1162375" y="196332"/>
                    <a:pt x="1140379" y="279557"/>
                  </a:cubicBezTo>
                  <a:cubicBezTo>
                    <a:pt x="1159326" y="309003"/>
                    <a:pt x="1175482" y="361610"/>
                    <a:pt x="1186046" y="398539"/>
                  </a:cubicBezTo>
                  <a:cubicBezTo>
                    <a:pt x="1193870" y="420636"/>
                    <a:pt x="1202425" y="439440"/>
                    <a:pt x="1207156" y="458997"/>
                  </a:cubicBezTo>
                  <a:cubicBezTo>
                    <a:pt x="1210570" y="469769"/>
                    <a:pt x="1216007" y="478125"/>
                    <a:pt x="1216849" y="488984"/>
                  </a:cubicBezTo>
                  <a:cubicBezTo>
                    <a:pt x="1219442" y="495176"/>
                    <a:pt x="1221246" y="501809"/>
                    <a:pt x="1222881" y="507847"/>
                  </a:cubicBezTo>
                  <a:cubicBezTo>
                    <a:pt x="1222568" y="508560"/>
                    <a:pt x="1224069" y="514457"/>
                    <a:pt x="1225250" y="517520"/>
                  </a:cubicBezTo>
                  <a:cubicBezTo>
                    <a:pt x="1226618" y="518786"/>
                    <a:pt x="1227652" y="519642"/>
                    <a:pt x="1228266" y="523808"/>
                  </a:cubicBezTo>
                  <a:cubicBezTo>
                    <a:pt x="1229243" y="528267"/>
                    <a:pt x="1228322" y="533802"/>
                    <a:pt x="1226112" y="534932"/>
                  </a:cubicBezTo>
                </a:path>
              </a:pathLst>
            </a:custGeom>
            <a:solidFill>
              <a:srgbClr val="F08CB2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T0" fmla="*/ 5692 w 5706"/>
                        <a:gd name="T1" fmla="*/ 1106 h 1173"/>
                        <a:gd name="T2" fmla="*/ 5685 w 5706"/>
                        <a:gd name="T3" fmla="*/ 1108 h 1173"/>
                        <a:gd name="T4" fmla="*/ 4444 w 5706"/>
                        <a:gd name="T5" fmla="*/ 1158 h 1173"/>
                        <a:gd name="T6" fmla="*/ 2256 w 5706"/>
                        <a:gd name="T7" fmla="*/ 1158 h 1173"/>
                        <a:gd name="T8" fmla="*/ 77 w 5706"/>
                        <a:gd name="T9" fmla="*/ 1131 h 1173"/>
                        <a:gd name="T10" fmla="*/ 46 w 5706"/>
                        <a:gd name="T11" fmla="*/ 1125 h 1173"/>
                        <a:gd name="T12" fmla="*/ 57 w 5706"/>
                        <a:gd name="T13" fmla="*/ 1100 h 1173"/>
                        <a:gd name="T14" fmla="*/ 170 w 5706"/>
                        <a:gd name="T15" fmla="*/ 860 h 1173"/>
                        <a:gd name="T16" fmla="*/ 245 w 5706"/>
                        <a:gd name="T17" fmla="*/ 728 h 1173"/>
                        <a:gd name="T18" fmla="*/ 326 w 5706"/>
                        <a:gd name="T19" fmla="*/ 599 h 1173"/>
                        <a:gd name="T20" fmla="*/ 316 w 5706"/>
                        <a:gd name="T21" fmla="*/ 531 h 1173"/>
                        <a:gd name="T22" fmla="*/ 183 w 5706"/>
                        <a:gd name="T23" fmla="*/ 325 h 1173"/>
                        <a:gd name="T24" fmla="*/ 6 w 5706"/>
                        <a:gd name="T25" fmla="*/ 51 h 1173"/>
                        <a:gd name="T26" fmla="*/ 14 w 5706"/>
                        <a:gd name="T27" fmla="*/ 30 h 1173"/>
                        <a:gd name="T28" fmla="*/ 26 w 5706"/>
                        <a:gd name="T29" fmla="*/ 23 h 1173"/>
                        <a:gd name="T30" fmla="*/ 1270 w 5706"/>
                        <a:gd name="T31" fmla="*/ 39 h 1173"/>
                        <a:gd name="T32" fmla="*/ 3458 w 5706"/>
                        <a:gd name="T33" fmla="*/ 60 h 1173"/>
                        <a:gd name="T34" fmla="*/ 5654 w 5706"/>
                        <a:gd name="T35" fmla="*/ 1 h 1173"/>
                        <a:gd name="T36" fmla="*/ 5666 w 5706"/>
                        <a:gd name="T37" fmla="*/ 25 h 1173"/>
                        <a:gd name="T38" fmla="*/ 5664 w 5706"/>
                        <a:gd name="T39" fmla="*/ 39 h 1173"/>
                        <a:gd name="T40" fmla="*/ 5294 w 5706"/>
                        <a:gd name="T41" fmla="*/ 578 h 1173"/>
                        <a:gd name="T42" fmla="*/ 5506 w 5706"/>
                        <a:gd name="T43" fmla="*/ 824 h 1173"/>
                        <a:gd name="T44" fmla="*/ 5604 w 5706"/>
                        <a:gd name="T45" fmla="*/ 949 h 1173"/>
                        <a:gd name="T46" fmla="*/ 5649 w 5706"/>
                        <a:gd name="T47" fmla="*/ 1011 h 1173"/>
                        <a:gd name="T48" fmla="*/ 5677 w 5706"/>
                        <a:gd name="T49" fmla="*/ 1050 h 1173"/>
                        <a:gd name="T50" fmla="*/ 5688 w 5706"/>
                        <a:gd name="T51" fmla="*/ 1070 h 1173"/>
                        <a:gd name="T52" fmla="*/ 5702 w 5706"/>
                        <a:gd name="T53" fmla="*/ 1083 h 1173"/>
                        <a:gd name="T54" fmla="*/ 5692 w 5706"/>
                        <a:gd name="T55" fmla="*/ 1106 h 117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</a:cxnLst>
                      <a:rect l="0" t="0" r="r" b="b"/>
                      <a:pathLst>
                        <a:path w="5706" h="1173">
                          <a:moveTo>
                            <a:pt x="5692" y="1106"/>
                          </a:moveTo>
                          <a:cubicBezTo>
                            <a:pt x="5690" y="1107"/>
                            <a:pt x="5688" y="1107"/>
                            <a:pt x="5685" y="1108"/>
                          </a:cubicBezTo>
                          <a:cubicBezTo>
                            <a:pt x="5272" y="1134"/>
                            <a:pt x="4858" y="1150"/>
                            <a:pt x="4444" y="1158"/>
                          </a:cubicBezTo>
                          <a:cubicBezTo>
                            <a:pt x="3715" y="1173"/>
                            <a:pt x="2985" y="1166"/>
                            <a:pt x="2256" y="1158"/>
                          </a:cubicBezTo>
                          <a:cubicBezTo>
                            <a:pt x="1529" y="1149"/>
                            <a:pt x="803" y="1140"/>
                            <a:pt x="77" y="1131"/>
                          </a:cubicBezTo>
                          <a:cubicBezTo>
                            <a:pt x="69" y="1146"/>
                            <a:pt x="45" y="1140"/>
                            <a:pt x="46" y="1125"/>
                          </a:cubicBezTo>
                          <a:cubicBezTo>
                            <a:pt x="39" y="1117"/>
                            <a:pt x="42" y="1100"/>
                            <a:pt x="57" y="1100"/>
                          </a:cubicBezTo>
                          <a:cubicBezTo>
                            <a:pt x="91" y="1018"/>
                            <a:pt x="129" y="938"/>
                            <a:pt x="170" y="860"/>
                          </a:cubicBezTo>
                          <a:cubicBezTo>
                            <a:pt x="194" y="815"/>
                            <a:pt x="218" y="771"/>
                            <a:pt x="245" y="728"/>
                          </a:cubicBezTo>
                          <a:cubicBezTo>
                            <a:pt x="270" y="685"/>
                            <a:pt x="303" y="644"/>
                            <a:pt x="326" y="599"/>
                          </a:cubicBezTo>
                          <a:cubicBezTo>
                            <a:pt x="342" y="567"/>
                            <a:pt x="336" y="561"/>
                            <a:pt x="316" y="531"/>
                          </a:cubicBezTo>
                          <a:lnTo>
                            <a:pt x="183" y="325"/>
                          </a:lnTo>
                          <a:cubicBezTo>
                            <a:pt x="124" y="234"/>
                            <a:pt x="65" y="143"/>
                            <a:pt x="6" y="51"/>
                          </a:cubicBezTo>
                          <a:cubicBezTo>
                            <a:pt x="0" y="42"/>
                            <a:pt x="6" y="33"/>
                            <a:pt x="14" y="30"/>
                          </a:cubicBezTo>
                          <a:cubicBezTo>
                            <a:pt x="17" y="26"/>
                            <a:pt x="21" y="23"/>
                            <a:pt x="26" y="23"/>
                          </a:cubicBezTo>
                          <a:cubicBezTo>
                            <a:pt x="441" y="29"/>
                            <a:pt x="855" y="34"/>
                            <a:pt x="1270" y="39"/>
                          </a:cubicBezTo>
                          <a:cubicBezTo>
                            <a:pt x="1999" y="48"/>
                            <a:pt x="2728" y="60"/>
                            <a:pt x="3458" y="60"/>
                          </a:cubicBezTo>
                          <a:cubicBezTo>
                            <a:pt x="4190" y="60"/>
                            <a:pt x="4923" y="47"/>
                            <a:pt x="5654" y="1"/>
                          </a:cubicBezTo>
                          <a:cubicBezTo>
                            <a:pt x="5669" y="0"/>
                            <a:pt x="5672" y="16"/>
                            <a:pt x="5666" y="25"/>
                          </a:cubicBezTo>
                          <a:cubicBezTo>
                            <a:pt x="5668" y="29"/>
                            <a:pt x="5668" y="34"/>
                            <a:pt x="5664" y="39"/>
                          </a:cubicBezTo>
                          <a:cubicBezTo>
                            <a:pt x="5537" y="216"/>
                            <a:pt x="5414" y="396"/>
                            <a:pt x="5294" y="578"/>
                          </a:cubicBezTo>
                          <a:cubicBezTo>
                            <a:pt x="5368" y="658"/>
                            <a:pt x="5439" y="739"/>
                            <a:pt x="5506" y="824"/>
                          </a:cubicBezTo>
                          <a:cubicBezTo>
                            <a:pt x="5539" y="865"/>
                            <a:pt x="5572" y="907"/>
                            <a:pt x="5604" y="949"/>
                          </a:cubicBezTo>
                          <a:cubicBezTo>
                            <a:pt x="5619" y="970"/>
                            <a:pt x="5634" y="990"/>
                            <a:pt x="5649" y="1011"/>
                          </a:cubicBezTo>
                          <a:cubicBezTo>
                            <a:pt x="5659" y="1024"/>
                            <a:pt x="5668" y="1037"/>
                            <a:pt x="5677" y="1050"/>
                          </a:cubicBezTo>
                          <a:cubicBezTo>
                            <a:pt x="5679" y="1052"/>
                            <a:pt x="5684" y="1063"/>
                            <a:pt x="5688" y="1070"/>
                          </a:cubicBezTo>
                          <a:cubicBezTo>
                            <a:pt x="5695" y="1072"/>
                            <a:pt x="5698" y="1075"/>
                            <a:pt x="5702" y="1083"/>
                          </a:cubicBezTo>
                          <a:cubicBezTo>
                            <a:pt x="5706" y="1092"/>
                            <a:pt x="5701" y="1104"/>
                            <a:pt x="5692" y="1106"/>
                          </a:cubicBez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vert="horz" wrap="square" lIns="91440" tIns="45720" rIns="91440" bIns="45720" numCol="1" anchor="t" anchorCtr="0" compatLnSpc="1">
              <a:prstTxWarp prst="textArchDown">
                <a:avLst>
                  <a:gd name="adj" fmla="val 221878"/>
                </a:avLst>
              </a:prstTxWarp>
            </a:bodyPr>
            <a:lstStyle/>
            <a:p>
              <a:endParaRPr lang="es-AR" dirty="0">
                <a:solidFill>
                  <a:srgbClr val="C5B3D8"/>
                </a:solidFill>
              </a:endParaRPr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08081E76-0468-4175-9C61-7FB9E13D86EB}"/>
                </a:ext>
              </a:extLst>
            </p:cNvPr>
            <p:cNvSpPr/>
            <p:nvPr/>
          </p:nvSpPr>
          <p:spPr>
            <a:xfrm>
              <a:off x="-544601" y="503876"/>
              <a:ext cx="2906566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000" dirty="0">
                  <a:ln w="22225">
                    <a:noFill/>
                    <a:prstDash val="solid"/>
                  </a:ln>
                  <a:latin typeface="A little sunshine" panose="02000603000000000000" pitchFamily="2" charset="0"/>
                  <a:ea typeface="A little sunshine" panose="02000603000000000000" pitchFamily="2" charset="0"/>
                </a:rPr>
                <a:t>Metas</a:t>
              </a:r>
              <a:endParaRPr lang="es-ES" sz="4000" cap="none" spc="0" dirty="0">
                <a:ln w="22225">
                  <a:noFill/>
                  <a:prstDash val="solid"/>
                </a:ln>
                <a:effectLst/>
                <a:latin typeface="A little sunshine" panose="02000603000000000000" pitchFamily="2" charset="0"/>
                <a:ea typeface="A little sunshine" panose="02000603000000000000" pitchFamily="2" charset="0"/>
              </a:endParaRPr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A2216069-79A8-4CBD-94F7-190CC0B0F014}"/>
                </a:ext>
              </a:extLst>
            </p:cNvPr>
            <p:cNvSpPr/>
            <p:nvPr/>
          </p:nvSpPr>
          <p:spPr>
            <a:xfrm>
              <a:off x="7327" y="979288"/>
              <a:ext cx="180271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3200" dirty="0">
                  <a:ln w="22225">
                    <a:noFill/>
                    <a:prstDash val="solid"/>
                  </a:ln>
                  <a:latin typeface="Colorado" pitchFamily="50" charset="0"/>
                </a:rPr>
                <a:t>para cumplir</a:t>
              </a:r>
              <a:endParaRPr lang="es-ES" sz="3200" cap="none" spc="0" dirty="0">
                <a:ln w="22225">
                  <a:noFill/>
                  <a:prstDash val="solid"/>
                </a:ln>
                <a:effectLst/>
                <a:latin typeface="Colorado" pitchFamily="50" charset="0"/>
              </a:endParaRPr>
            </a:p>
          </p:txBody>
        </p:sp>
      </p:grp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AC98215D-7AEA-49AE-B384-BDE44750F7AA}"/>
              </a:ext>
            </a:extLst>
          </p:cNvPr>
          <p:cNvSpPr/>
          <p:nvPr/>
        </p:nvSpPr>
        <p:spPr>
          <a:xfrm>
            <a:off x="1760525" y="236487"/>
            <a:ext cx="5002500" cy="1482541"/>
          </a:xfrm>
          <a:prstGeom prst="roundRect">
            <a:avLst/>
          </a:prstGeom>
          <a:solidFill>
            <a:srgbClr val="E7E349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FD97B5F-B32C-4CAA-A2CD-D1912E0B6D45}"/>
              </a:ext>
            </a:extLst>
          </p:cNvPr>
          <p:cNvSpPr/>
          <p:nvPr/>
        </p:nvSpPr>
        <p:spPr>
          <a:xfrm>
            <a:off x="2015807" y="469925"/>
            <a:ext cx="449193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0" cap="none" spc="0" dirty="0">
                <a:ln w="0"/>
                <a:solidFill>
                  <a:schemeClr val="tx1"/>
                </a:solidFill>
                <a:latin typeface="Colorado" pitchFamily="50" charset="0"/>
              </a:rPr>
              <a:t>Desafío emprendedor</a:t>
            </a:r>
          </a:p>
        </p:txBody>
      </p:sp>
      <p:sp>
        <p:nvSpPr>
          <p:cNvPr id="193" name="Rectángulo: esquinas redondeadas 192">
            <a:extLst>
              <a:ext uri="{FF2B5EF4-FFF2-40B4-BE49-F238E27FC236}">
                <a16:creationId xmlns:a16="http://schemas.microsoft.com/office/drawing/2014/main" id="{1313AB06-135E-4F73-970D-2F4D294ABEDE}"/>
              </a:ext>
            </a:extLst>
          </p:cNvPr>
          <p:cNvSpPr/>
          <p:nvPr/>
        </p:nvSpPr>
        <p:spPr>
          <a:xfrm>
            <a:off x="295428" y="2139275"/>
            <a:ext cx="1151838" cy="1044094"/>
          </a:xfrm>
          <a:prstGeom prst="roundRect">
            <a:avLst/>
          </a:prstGeom>
          <a:solidFill>
            <a:srgbClr val="58C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3" name="Rectángulo: esquinas redondeadas 202">
            <a:extLst>
              <a:ext uri="{FF2B5EF4-FFF2-40B4-BE49-F238E27FC236}">
                <a16:creationId xmlns:a16="http://schemas.microsoft.com/office/drawing/2014/main" id="{94585794-FDA4-4786-9649-9CAC9067586F}"/>
              </a:ext>
            </a:extLst>
          </p:cNvPr>
          <p:cNvSpPr/>
          <p:nvPr/>
        </p:nvSpPr>
        <p:spPr>
          <a:xfrm>
            <a:off x="295428" y="4030593"/>
            <a:ext cx="1151838" cy="1044094"/>
          </a:xfrm>
          <a:prstGeom prst="roundRect">
            <a:avLst/>
          </a:prstGeom>
          <a:solidFill>
            <a:srgbClr val="58C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5" name="Rectángulo: esquinas redondeadas 204">
            <a:extLst>
              <a:ext uri="{FF2B5EF4-FFF2-40B4-BE49-F238E27FC236}">
                <a16:creationId xmlns:a16="http://schemas.microsoft.com/office/drawing/2014/main" id="{EF687F83-4582-4766-81FA-EFB955BD30EF}"/>
              </a:ext>
            </a:extLst>
          </p:cNvPr>
          <p:cNvSpPr/>
          <p:nvPr/>
        </p:nvSpPr>
        <p:spPr>
          <a:xfrm>
            <a:off x="267641" y="5828494"/>
            <a:ext cx="1151838" cy="1044094"/>
          </a:xfrm>
          <a:prstGeom prst="roundRect">
            <a:avLst/>
          </a:prstGeom>
          <a:solidFill>
            <a:srgbClr val="58C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7" name="Rectángulo: esquinas redondeadas 206">
            <a:extLst>
              <a:ext uri="{FF2B5EF4-FFF2-40B4-BE49-F238E27FC236}">
                <a16:creationId xmlns:a16="http://schemas.microsoft.com/office/drawing/2014/main" id="{CF7904F8-12A0-4A1F-BB9D-A21B2FCA4671}"/>
              </a:ext>
            </a:extLst>
          </p:cNvPr>
          <p:cNvSpPr/>
          <p:nvPr/>
        </p:nvSpPr>
        <p:spPr>
          <a:xfrm>
            <a:off x="295428" y="7785126"/>
            <a:ext cx="1151838" cy="1044094"/>
          </a:xfrm>
          <a:prstGeom prst="roundRect">
            <a:avLst/>
          </a:prstGeom>
          <a:solidFill>
            <a:srgbClr val="58C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9" name="Rectángulo: esquinas redondeadas 208">
            <a:extLst>
              <a:ext uri="{FF2B5EF4-FFF2-40B4-BE49-F238E27FC236}">
                <a16:creationId xmlns:a16="http://schemas.microsoft.com/office/drawing/2014/main" id="{52E12375-F91E-46A8-BC05-9454AC6A958E}"/>
              </a:ext>
            </a:extLst>
          </p:cNvPr>
          <p:cNvSpPr/>
          <p:nvPr/>
        </p:nvSpPr>
        <p:spPr>
          <a:xfrm>
            <a:off x="295428" y="9797638"/>
            <a:ext cx="1151838" cy="1044094"/>
          </a:xfrm>
          <a:prstGeom prst="roundRect">
            <a:avLst/>
          </a:prstGeom>
          <a:solidFill>
            <a:srgbClr val="58C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0" name="Rectángulo 209">
            <a:extLst>
              <a:ext uri="{FF2B5EF4-FFF2-40B4-BE49-F238E27FC236}">
                <a16:creationId xmlns:a16="http://schemas.microsoft.com/office/drawing/2014/main" id="{DC61A74C-B34D-4B55-92E1-97F87A74652C}"/>
              </a:ext>
            </a:extLst>
          </p:cNvPr>
          <p:cNvSpPr/>
          <p:nvPr/>
        </p:nvSpPr>
        <p:spPr>
          <a:xfrm>
            <a:off x="698062" y="2157795"/>
            <a:ext cx="3465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0160">
                  <a:noFill/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gency FB" panose="020B0503020202020204" pitchFamily="34" charset="0"/>
              </a:rPr>
              <a:t>1</a:t>
            </a:r>
          </a:p>
        </p:txBody>
      </p:sp>
      <p:sp>
        <p:nvSpPr>
          <p:cNvPr id="212" name="Rectángulo 211">
            <a:extLst>
              <a:ext uri="{FF2B5EF4-FFF2-40B4-BE49-F238E27FC236}">
                <a16:creationId xmlns:a16="http://schemas.microsoft.com/office/drawing/2014/main" id="{62876CFA-E5A5-42ED-A54E-B90698AD61AE}"/>
              </a:ext>
            </a:extLst>
          </p:cNvPr>
          <p:cNvSpPr/>
          <p:nvPr/>
        </p:nvSpPr>
        <p:spPr>
          <a:xfrm>
            <a:off x="626729" y="4055790"/>
            <a:ext cx="4892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0160">
                  <a:noFill/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gency FB" panose="020B0503020202020204" pitchFamily="34" charset="0"/>
              </a:rPr>
              <a:t>2</a:t>
            </a:r>
          </a:p>
        </p:txBody>
      </p:sp>
      <p:sp>
        <p:nvSpPr>
          <p:cNvPr id="214" name="Rectángulo 213">
            <a:extLst>
              <a:ext uri="{FF2B5EF4-FFF2-40B4-BE49-F238E27FC236}">
                <a16:creationId xmlns:a16="http://schemas.microsoft.com/office/drawing/2014/main" id="{2F46E37F-DD93-40FF-A926-72ECD0C00661}"/>
              </a:ext>
            </a:extLst>
          </p:cNvPr>
          <p:cNvSpPr/>
          <p:nvPr/>
        </p:nvSpPr>
        <p:spPr>
          <a:xfrm>
            <a:off x="586558" y="5850279"/>
            <a:ext cx="5036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0160">
                  <a:noFill/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gency FB" panose="020B0503020202020204" pitchFamily="34" charset="0"/>
              </a:rPr>
              <a:t>3</a:t>
            </a:r>
          </a:p>
        </p:txBody>
      </p:sp>
      <p:sp>
        <p:nvSpPr>
          <p:cNvPr id="216" name="Rectángulo 215">
            <a:extLst>
              <a:ext uri="{FF2B5EF4-FFF2-40B4-BE49-F238E27FC236}">
                <a16:creationId xmlns:a16="http://schemas.microsoft.com/office/drawing/2014/main" id="{36D9FEE0-C4E7-40E6-B1FE-8C7C696EC981}"/>
              </a:ext>
            </a:extLst>
          </p:cNvPr>
          <p:cNvSpPr/>
          <p:nvPr/>
        </p:nvSpPr>
        <p:spPr>
          <a:xfrm>
            <a:off x="598580" y="7834851"/>
            <a:ext cx="5004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0160">
                  <a:noFill/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gency FB" panose="020B0503020202020204" pitchFamily="34" charset="0"/>
              </a:rPr>
              <a:t>4</a:t>
            </a:r>
          </a:p>
        </p:txBody>
      </p:sp>
      <p:sp>
        <p:nvSpPr>
          <p:cNvPr id="218" name="Rectángulo 217">
            <a:extLst>
              <a:ext uri="{FF2B5EF4-FFF2-40B4-BE49-F238E27FC236}">
                <a16:creationId xmlns:a16="http://schemas.microsoft.com/office/drawing/2014/main" id="{A0B6A96D-5457-4B31-918B-8B7F1205FD2E}"/>
              </a:ext>
            </a:extLst>
          </p:cNvPr>
          <p:cNvSpPr/>
          <p:nvPr/>
        </p:nvSpPr>
        <p:spPr>
          <a:xfrm>
            <a:off x="621919" y="9819423"/>
            <a:ext cx="4988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0160">
                  <a:noFill/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gency FB" panose="020B0503020202020204" pitchFamily="34" charset="0"/>
              </a:rPr>
              <a:t>5</a:t>
            </a:r>
          </a:p>
        </p:txBody>
      </p:sp>
      <p:sp>
        <p:nvSpPr>
          <p:cNvPr id="220" name="CuadroTexto 219">
            <a:extLst>
              <a:ext uri="{FF2B5EF4-FFF2-40B4-BE49-F238E27FC236}">
                <a16:creationId xmlns:a16="http://schemas.microsoft.com/office/drawing/2014/main" id="{6615A4F8-9250-470B-B300-C18D4A7746E2}"/>
              </a:ext>
            </a:extLst>
          </p:cNvPr>
          <p:cNvSpPr txBox="1"/>
          <p:nvPr/>
        </p:nvSpPr>
        <p:spPr>
          <a:xfrm>
            <a:off x="1736792" y="11846773"/>
            <a:ext cx="34355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>
                <a:ln w="0"/>
                <a:latin typeface="Agency FB" panose="020B0503020202020204" pitchFamily="34" charset="0"/>
              </a:rPr>
              <a:t>www.lovedisenio.com.ar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165397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</TotalTime>
  <Words>160</Words>
  <Application>Microsoft Office PowerPoint</Application>
  <PresentationFormat>Panorámica</PresentationFormat>
  <Paragraphs>34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1" baseType="lpstr">
      <vt:lpstr>A little sunshine</vt:lpstr>
      <vt:lpstr>Calibri</vt:lpstr>
      <vt:lpstr>Arial</vt:lpstr>
      <vt:lpstr>Calibri Light</vt:lpstr>
      <vt:lpstr>Agency FB</vt:lpstr>
      <vt:lpstr>Colorado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Luciano Renato</dc:creator>
  <cp:lastModifiedBy>victoria menzella</cp:lastModifiedBy>
  <cp:revision>21</cp:revision>
  <dcterms:created xsi:type="dcterms:W3CDTF">2020-08-26T17:47:41Z</dcterms:created>
  <dcterms:modified xsi:type="dcterms:W3CDTF">2020-08-31T13:08:19Z</dcterms:modified>
</cp:coreProperties>
</file>