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1813" cy="7559675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2" d="100"/>
          <a:sy n="62" d="100"/>
        </p:scale>
        <p:origin x="13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069D-09F9-4F96-89F8-666C44D3A99D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3994-133E-4A2A-85E7-EAD3C98F84F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117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069D-09F9-4F96-89F8-666C44D3A99D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3994-133E-4A2A-85E7-EAD3C98F84F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356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069D-09F9-4F96-89F8-666C44D3A99D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3994-133E-4A2A-85E7-EAD3C98F84F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60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069D-09F9-4F96-89F8-666C44D3A99D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3994-133E-4A2A-85E7-EAD3C98F84F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78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069D-09F9-4F96-89F8-666C44D3A99D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3994-133E-4A2A-85E7-EAD3C98F84F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286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069D-09F9-4F96-89F8-666C44D3A99D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3994-133E-4A2A-85E7-EAD3C98F84F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264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069D-09F9-4F96-89F8-666C44D3A99D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3994-133E-4A2A-85E7-EAD3C98F84F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164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069D-09F9-4F96-89F8-666C44D3A99D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3994-133E-4A2A-85E7-EAD3C98F84F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160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069D-09F9-4F96-89F8-666C44D3A99D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3994-133E-4A2A-85E7-EAD3C98F84F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304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069D-09F9-4F96-89F8-666C44D3A99D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3994-133E-4A2A-85E7-EAD3C98F84F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058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069D-09F9-4F96-89F8-666C44D3A99D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3994-133E-4A2A-85E7-EAD3C98F84F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430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0069D-09F9-4F96-89F8-666C44D3A99D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73994-133E-4A2A-85E7-EAD3C98F84F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475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o 14"/>
          <p:cNvGrpSpPr/>
          <p:nvPr/>
        </p:nvGrpSpPr>
        <p:grpSpPr>
          <a:xfrm>
            <a:off x="939991" y="393624"/>
            <a:ext cx="8606966" cy="3204354"/>
            <a:chOff x="2113575" y="455002"/>
            <a:chExt cx="6315075" cy="2351088"/>
          </a:xfrm>
        </p:grpSpPr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2113575" y="455002"/>
              <a:ext cx="6315075" cy="2351088"/>
            </a:xfrm>
            <a:custGeom>
              <a:avLst/>
              <a:gdLst>
                <a:gd name="T0" fmla="*/ 719 w 9178"/>
                <a:gd name="T1" fmla="*/ 1561 h 3418"/>
                <a:gd name="T2" fmla="*/ 1306 w 9178"/>
                <a:gd name="T3" fmla="*/ 1169 h 3418"/>
                <a:gd name="T4" fmla="*/ 1497 w 9178"/>
                <a:gd name="T5" fmla="*/ 785 h 3418"/>
                <a:gd name="T6" fmla="*/ 1924 w 9178"/>
                <a:gd name="T7" fmla="*/ 837 h 3418"/>
                <a:gd name="T8" fmla="*/ 2163 w 9178"/>
                <a:gd name="T9" fmla="*/ 476 h 3418"/>
                <a:gd name="T10" fmla="*/ 2584 w 9178"/>
                <a:gd name="T11" fmla="*/ 581 h 3418"/>
                <a:gd name="T12" fmla="*/ 2842 w 9178"/>
                <a:gd name="T13" fmla="*/ 249 h 3418"/>
                <a:gd name="T14" fmla="*/ 3261 w 9178"/>
                <a:gd name="T15" fmla="*/ 394 h 3418"/>
                <a:gd name="T16" fmla="*/ 3570 w 9178"/>
                <a:gd name="T17" fmla="*/ 87 h 3418"/>
                <a:gd name="T18" fmla="*/ 3956 w 9178"/>
                <a:gd name="T19" fmla="*/ 280 h 3418"/>
                <a:gd name="T20" fmla="*/ 4296 w 9178"/>
                <a:gd name="T21" fmla="*/ 9 h 3418"/>
                <a:gd name="T22" fmla="*/ 4657 w 9178"/>
                <a:gd name="T23" fmla="*/ 243 h 3418"/>
                <a:gd name="T24" fmla="*/ 5023 w 9178"/>
                <a:gd name="T25" fmla="*/ 9 h 3418"/>
                <a:gd name="T26" fmla="*/ 5357 w 9178"/>
                <a:gd name="T27" fmla="*/ 279 h 3418"/>
                <a:gd name="T28" fmla="*/ 5783 w 9178"/>
                <a:gd name="T29" fmla="*/ 96 h 3418"/>
                <a:gd name="T30" fmla="*/ 6052 w 9178"/>
                <a:gd name="T31" fmla="*/ 397 h 3418"/>
                <a:gd name="T32" fmla="*/ 6454 w 9178"/>
                <a:gd name="T33" fmla="*/ 245 h 3418"/>
                <a:gd name="T34" fmla="*/ 6731 w 9178"/>
                <a:gd name="T35" fmla="*/ 582 h 3418"/>
                <a:gd name="T36" fmla="*/ 7150 w 9178"/>
                <a:gd name="T37" fmla="*/ 481 h 3418"/>
                <a:gd name="T38" fmla="*/ 7384 w 9178"/>
                <a:gd name="T39" fmla="*/ 849 h 3418"/>
                <a:gd name="T40" fmla="*/ 7813 w 9178"/>
                <a:gd name="T41" fmla="*/ 789 h 3418"/>
                <a:gd name="T42" fmla="*/ 8009 w 9178"/>
                <a:gd name="T43" fmla="*/ 1174 h 3418"/>
                <a:gd name="T44" fmla="*/ 8443 w 9178"/>
                <a:gd name="T45" fmla="*/ 1169 h 3418"/>
                <a:gd name="T46" fmla="*/ 8594 w 9178"/>
                <a:gd name="T47" fmla="*/ 1569 h 3418"/>
                <a:gd name="T48" fmla="*/ 8854 w 9178"/>
                <a:gd name="T49" fmla="*/ 1532 h 3418"/>
                <a:gd name="T50" fmla="*/ 9134 w 9178"/>
                <a:gd name="T51" fmla="*/ 1777 h 3418"/>
                <a:gd name="T52" fmla="*/ 9049 w 9178"/>
                <a:gd name="T53" fmla="*/ 2145 h 3418"/>
                <a:gd name="T54" fmla="*/ 8798 w 9178"/>
                <a:gd name="T55" fmla="*/ 2400 h 3418"/>
                <a:gd name="T56" fmla="*/ 8798 w 9178"/>
                <a:gd name="T57" fmla="*/ 2491 h 3418"/>
                <a:gd name="T58" fmla="*/ 8840 w 9178"/>
                <a:gd name="T59" fmla="*/ 2658 h 3418"/>
                <a:gd name="T60" fmla="*/ 8481 w 9178"/>
                <a:gd name="T61" fmla="*/ 3001 h 3418"/>
                <a:gd name="T62" fmla="*/ 8339 w 9178"/>
                <a:gd name="T63" fmla="*/ 2953 h 3418"/>
                <a:gd name="T64" fmla="*/ 8247 w 9178"/>
                <a:gd name="T65" fmla="*/ 2956 h 3418"/>
                <a:gd name="T66" fmla="*/ 7996 w 9178"/>
                <a:gd name="T67" fmla="*/ 3212 h 3418"/>
                <a:gd name="T68" fmla="*/ 7883 w 9178"/>
                <a:gd name="T69" fmla="*/ 3214 h 3418"/>
                <a:gd name="T70" fmla="*/ 6622 w 9178"/>
                <a:gd name="T71" fmla="*/ 2343 h 3418"/>
                <a:gd name="T72" fmla="*/ 5067 w 9178"/>
                <a:gd name="T73" fmla="*/ 1919 h 3418"/>
                <a:gd name="T74" fmla="*/ 1714 w 9178"/>
                <a:gd name="T75" fmla="*/ 2903 h 3418"/>
                <a:gd name="T76" fmla="*/ 1217 w 9178"/>
                <a:gd name="T77" fmla="*/ 3358 h 3418"/>
                <a:gd name="T78" fmla="*/ 1088 w 9178"/>
                <a:gd name="T79" fmla="*/ 3362 h 3418"/>
                <a:gd name="T80" fmla="*/ 54 w 9178"/>
                <a:gd name="T81" fmla="*/ 2335 h 3418"/>
                <a:gd name="T82" fmla="*/ 56 w 9178"/>
                <a:gd name="T83" fmla="*/ 2203 h 3418"/>
                <a:gd name="T84" fmla="*/ 80 w 9178"/>
                <a:gd name="T85" fmla="*/ 2180 h 3418"/>
                <a:gd name="T86" fmla="*/ 170 w 9178"/>
                <a:gd name="T87" fmla="*/ 1921 h 3418"/>
                <a:gd name="T88" fmla="*/ 651 w 9178"/>
                <a:gd name="T89" fmla="*/ 1539 h 3418"/>
                <a:gd name="T90" fmla="*/ 719 w 9178"/>
                <a:gd name="T91" fmla="*/ 1561 h 3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178" h="3418">
                  <a:moveTo>
                    <a:pt x="719" y="1561"/>
                  </a:moveTo>
                  <a:cubicBezTo>
                    <a:pt x="657" y="1205"/>
                    <a:pt x="993" y="982"/>
                    <a:pt x="1306" y="1169"/>
                  </a:cubicBezTo>
                  <a:cubicBezTo>
                    <a:pt x="1295" y="1002"/>
                    <a:pt x="1346" y="867"/>
                    <a:pt x="1497" y="785"/>
                  </a:cubicBezTo>
                  <a:cubicBezTo>
                    <a:pt x="1647" y="704"/>
                    <a:pt x="1785" y="736"/>
                    <a:pt x="1924" y="837"/>
                  </a:cubicBezTo>
                  <a:cubicBezTo>
                    <a:pt x="1941" y="671"/>
                    <a:pt x="2003" y="537"/>
                    <a:pt x="2163" y="476"/>
                  </a:cubicBezTo>
                  <a:cubicBezTo>
                    <a:pt x="2322" y="416"/>
                    <a:pt x="2461" y="461"/>
                    <a:pt x="2584" y="581"/>
                  </a:cubicBezTo>
                  <a:cubicBezTo>
                    <a:pt x="2607" y="414"/>
                    <a:pt x="2686" y="295"/>
                    <a:pt x="2842" y="249"/>
                  </a:cubicBezTo>
                  <a:cubicBezTo>
                    <a:pt x="3006" y="200"/>
                    <a:pt x="3147" y="247"/>
                    <a:pt x="3261" y="394"/>
                  </a:cubicBezTo>
                  <a:cubicBezTo>
                    <a:pt x="3306" y="225"/>
                    <a:pt x="3401" y="113"/>
                    <a:pt x="3570" y="87"/>
                  </a:cubicBezTo>
                  <a:cubicBezTo>
                    <a:pt x="3735" y="61"/>
                    <a:pt x="3860" y="131"/>
                    <a:pt x="3956" y="280"/>
                  </a:cubicBezTo>
                  <a:cubicBezTo>
                    <a:pt x="4018" y="115"/>
                    <a:pt x="4129" y="16"/>
                    <a:pt x="4296" y="9"/>
                  </a:cubicBezTo>
                  <a:cubicBezTo>
                    <a:pt x="4461" y="1"/>
                    <a:pt x="4580" y="85"/>
                    <a:pt x="4657" y="243"/>
                  </a:cubicBezTo>
                  <a:cubicBezTo>
                    <a:pt x="4734" y="84"/>
                    <a:pt x="4857" y="0"/>
                    <a:pt x="5023" y="9"/>
                  </a:cubicBezTo>
                  <a:cubicBezTo>
                    <a:pt x="5186" y="18"/>
                    <a:pt x="5298" y="113"/>
                    <a:pt x="5357" y="279"/>
                  </a:cubicBezTo>
                  <a:cubicBezTo>
                    <a:pt x="5464" y="120"/>
                    <a:pt x="5604" y="53"/>
                    <a:pt x="5783" y="96"/>
                  </a:cubicBezTo>
                  <a:cubicBezTo>
                    <a:pt x="5921" y="128"/>
                    <a:pt x="6008" y="230"/>
                    <a:pt x="6052" y="397"/>
                  </a:cubicBezTo>
                  <a:cubicBezTo>
                    <a:pt x="6157" y="260"/>
                    <a:pt x="6294" y="206"/>
                    <a:pt x="6454" y="245"/>
                  </a:cubicBezTo>
                  <a:cubicBezTo>
                    <a:pt x="6620" y="285"/>
                    <a:pt x="6706" y="406"/>
                    <a:pt x="6731" y="582"/>
                  </a:cubicBezTo>
                  <a:cubicBezTo>
                    <a:pt x="6855" y="470"/>
                    <a:pt x="6991" y="416"/>
                    <a:pt x="7150" y="481"/>
                  </a:cubicBezTo>
                  <a:cubicBezTo>
                    <a:pt x="7310" y="545"/>
                    <a:pt x="7381" y="670"/>
                    <a:pt x="7384" y="849"/>
                  </a:cubicBezTo>
                  <a:cubicBezTo>
                    <a:pt x="7519" y="742"/>
                    <a:pt x="7662" y="712"/>
                    <a:pt x="7813" y="789"/>
                  </a:cubicBezTo>
                  <a:cubicBezTo>
                    <a:pt x="7965" y="865"/>
                    <a:pt x="8016" y="1001"/>
                    <a:pt x="8009" y="1174"/>
                  </a:cubicBezTo>
                  <a:cubicBezTo>
                    <a:pt x="8158" y="1090"/>
                    <a:pt x="8302" y="1072"/>
                    <a:pt x="8443" y="1169"/>
                  </a:cubicBezTo>
                  <a:cubicBezTo>
                    <a:pt x="8580" y="1265"/>
                    <a:pt x="8619" y="1403"/>
                    <a:pt x="8594" y="1569"/>
                  </a:cubicBezTo>
                  <a:cubicBezTo>
                    <a:pt x="8683" y="1545"/>
                    <a:pt x="8763" y="1511"/>
                    <a:pt x="8854" y="1532"/>
                  </a:cubicBezTo>
                  <a:cubicBezTo>
                    <a:pt x="8995" y="1564"/>
                    <a:pt x="9091" y="1643"/>
                    <a:pt x="9134" y="1777"/>
                  </a:cubicBezTo>
                  <a:cubicBezTo>
                    <a:pt x="9178" y="1913"/>
                    <a:pt x="9152" y="2040"/>
                    <a:pt x="9049" y="2145"/>
                  </a:cubicBezTo>
                  <a:cubicBezTo>
                    <a:pt x="8966" y="2231"/>
                    <a:pt x="8884" y="2317"/>
                    <a:pt x="8798" y="2400"/>
                  </a:cubicBezTo>
                  <a:cubicBezTo>
                    <a:pt x="8763" y="2434"/>
                    <a:pt x="8751" y="2458"/>
                    <a:pt x="8798" y="2491"/>
                  </a:cubicBezTo>
                  <a:cubicBezTo>
                    <a:pt x="8857" y="2533"/>
                    <a:pt x="8853" y="2597"/>
                    <a:pt x="8840" y="2658"/>
                  </a:cubicBezTo>
                  <a:cubicBezTo>
                    <a:pt x="8805" y="2825"/>
                    <a:pt x="8651" y="2969"/>
                    <a:pt x="8481" y="3001"/>
                  </a:cubicBezTo>
                  <a:cubicBezTo>
                    <a:pt x="8424" y="3012"/>
                    <a:pt x="8375" y="2998"/>
                    <a:pt x="8339" y="2953"/>
                  </a:cubicBezTo>
                  <a:cubicBezTo>
                    <a:pt x="8304" y="2910"/>
                    <a:pt x="8280" y="2921"/>
                    <a:pt x="8247" y="2956"/>
                  </a:cubicBezTo>
                  <a:cubicBezTo>
                    <a:pt x="8165" y="3043"/>
                    <a:pt x="8077" y="3124"/>
                    <a:pt x="7996" y="3212"/>
                  </a:cubicBezTo>
                  <a:cubicBezTo>
                    <a:pt x="7955" y="3256"/>
                    <a:pt x="7930" y="3259"/>
                    <a:pt x="7883" y="3214"/>
                  </a:cubicBezTo>
                  <a:cubicBezTo>
                    <a:pt x="7512" y="2853"/>
                    <a:pt x="7091" y="2563"/>
                    <a:pt x="6622" y="2343"/>
                  </a:cubicBezTo>
                  <a:cubicBezTo>
                    <a:pt x="6129" y="2111"/>
                    <a:pt x="5611" y="1968"/>
                    <a:pt x="5067" y="1919"/>
                  </a:cubicBezTo>
                  <a:cubicBezTo>
                    <a:pt x="3820" y="1808"/>
                    <a:pt x="2704" y="2142"/>
                    <a:pt x="1714" y="2903"/>
                  </a:cubicBezTo>
                  <a:cubicBezTo>
                    <a:pt x="1535" y="3040"/>
                    <a:pt x="1371" y="3193"/>
                    <a:pt x="1217" y="3358"/>
                  </a:cubicBezTo>
                  <a:cubicBezTo>
                    <a:pt x="1170" y="3408"/>
                    <a:pt x="1143" y="3418"/>
                    <a:pt x="1088" y="3362"/>
                  </a:cubicBezTo>
                  <a:cubicBezTo>
                    <a:pt x="746" y="3016"/>
                    <a:pt x="401" y="2674"/>
                    <a:pt x="54" y="2335"/>
                  </a:cubicBezTo>
                  <a:cubicBezTo>
                    <a:pt x="0" y="2281"/>
                    <a:pt x="0" y="2246"/>
                    <a:pt x="56" y="2203"/>
                  </a:cubicBezTo>
                  <a:cubicBezTo>
                    <a:pt x="65" y="2196"/>
                    <a:pt x="72" y="2187"/>
                    <a:pt x="80" y="2180"/>
                  </a:cubicBezTo>
                  <a:cubicBezTo>
                    <a:pt x="161" y="2111"/>
                    <a:pt x="200" y="2046"/>
                    <a:pt x="170" y="1921"/>
                  </a:cubicBezTo>
                  <a:cubicBezTo>
                    <a:pt x="109" y="1667"/>
                    <a:pt x="397" y="1449"/>
                    <a:pt x="651" y="1539"/>
                  </a:cubicBezTo>
                  <a:cubicBezTo>
                    <a:pt x="673" y="1547"/>
                    <a:pt x="692" y="1567"/>
                    <a:pt x="719" y="1561"/>
                  </a:cubicBezTo>
                  <a:close/>
                </a:path>
              </a:pathLst>
            </a:cu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vert="horz" wrap="square" lIns="100796" tIns="50398" rIns="100796" bIns="50398" numCol="1" anchor="t" anchorCtr="0" compatLnSpc="1">
              <a:prstTxWarp prst="textNoShape">
                <a:avLst/>
              </a:prstTxWarp>
            </a:bodyPr>
            <a:lstStyle/>
            <a:p>
              <a:endParaRPr lang="en-US" sz="1984"/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2496162" y="2144102"/>
              <a:ext cx="247650" cy="266700"/>
            </a:xfrm>
            <a:custGeom>
              <a:avLst/>
              <a:gdLst>
                <a:gd name="T0" fmla="*/ 20 w 360"/>
                <a:gd name="T1" fmla="*/ 2 h 388"/>
                <a:gd name="T2" fmla="*/ 9 w 360"/>
                <a:gd name="T3" fmla="*/ 20 h 388"/>
                <a:gd name="T4" fmla="*/ 22 w 360"/>
                <a:gd name="T5" fmla="*/ 58 h 388"/>
                <a:gd name="T6" fmla="*/ 294 w 360"/>
                <a:gd name="T7" fmla="*/ 358 h 388"/>
                <a:gd name="T8" fmla="*/ 338 w 360"/>
                <a:gd name="T9" fmla="*/ 367 h 388"/>
                <a:gd name="T10" fmla="*/ 329 w 360"/>
                <a:gd name="T11" fmla="*/ 319 h 388"/>
                <a:gd name="T12" fmla="*/ 61 w 360"/>
                <a:gd name="T13" fmla="*/ 25 h 388"/>
                <a:gd name="T14" fmla="*/ 20 w 360"/>
                <a:gd name="T15" fmla="*/ 2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60" h="388">
                  <a:moveTo>
                    <a:pt x="20" y="2"/>
                  </a:moveTo>
                  <a:cubicBezTo>
                    <a:pt x="19" y="3"/>
                    <a:pt x="14" y="12"/>
                    <a:pt x="9" y="20"/>
                  </a:cubicBezTo>
                  <a:cubicBezTo>
                    <a:pt x="0" y="38"/>
                    <a:pt x="13" y="48"/>
                    <a:pt x="22" y="58"/>
                  </a:cubicBezTo>
                  <a:cubicBezTo>
                    <a:pt x="112" y="158"/>
                    <a:pt x="203" y="258"/>
                    <a:pt x="294" y="358"/>
                  </a:cubicBezTo>
                  <a:cubicBezTo>
                    <a:pt x="306" y="372"/>
                    <a:pt x="318" y="388"/>
                    <a:pt x="338" y="367"/>
                  </a:cubicBezTo>
                  <a:cubicBezTo>
                    <a:pt x="360" y="344"/>
                    <a:pt x="340" y="332"/>
                    <a:pt x="329" y="319"/>
                  </a:cubicBezTo>
                  <a:cubicBezTo>
                    <a:pt x="240" y="221"/>
                    <a:pt x="151" y="123"/>
                    <a:pt x="61" y="25"/>
                  </a:cubicBezTo>
                  <a:cubicBezTo>
                    <a:pt x="52" y="15"/>
                    <a:pt x="45" y="0"/>
                    <a:pt x="20" y="2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100796" tIns="50398" rIns="100796" bIns="50398" numCol="1" anchor="t" anchorCtr="0" compatLnSpc="1">
              <a:prstTxWarp prst="textNoShape">
                <a:avLst/>
              </a:prstTxWarp>
            </a:bodyPr>
            <a:lstStyle/>
            <a:p>
              <a:endParaRPr lang="en-US" sz="1984"/>
            </a:p>
          </p:txBody>
        </p:sp>
      </p:grpSp>
      <p:grpSp>
        <p:nvGrpSpPr>
          <p:cNvPr id="17" name="Grupo 16"/>
          <p:cNvGrpSpPr/>
          <p:nvPr/>
        </p:nvGrpSpPr>
        <p:grpSpPr>
          <a:xfrm>
            <a:off x="1138886" y="3597978"/>
            <a:ext cx="8606966" cy="3204354"/>
            <a:chOff x="2113575" y="455002"/>
            <a:chExt cx="6315075" cy="2351088"/>
          </a:xfrm>
        </p:grpSpPr>
        <p:sp>
          <p:nvSpPr>
            <p:cNvPr id="18" name="Freeform 6"/>
            <p:cNvSpPr>
              <a:spLocks/>
            </p:cNvSpPr>
            <p:nvPr/>
          </p:nvSpPr>
          <p:spPr bwMode="auto">
            <a:xfrm>
              <a:off x="2113575" y="455002"/>
              <a:ext cx="6315075" cy="2351088"/>
            </a:xfrm>
            <a:custGeom>
              <a:avLst/>
              <a:gdLst>
                <a:gd name="T0" fmla="*/ 719 w 9178"/>
                <a:gd name="T1" fmla="*/ 1561 h 3418"/>
                <a:gd name="T2" fmla="*/ 1306 w 9178"/>
                <a:gd name="T3" fmla="*/ 1169 h 3418"/>
                <a:gd name="T4" fmla="*/ 1497 w 9178"/>
                <a:gd name="T5" fmla="*/ 785 h 3418"/>
                <a:gd name="T6" fmla="*/ 1924 w 9178"/>
                <a:gd name="T7" fmla="*/ 837 h 3418"/>
                <a:gd name="T8" fmla="*/ 2163 w 9178"/>
                <a:gd name="T9" fmla="*/ 476 h 3418"/>
                <a:gd name="T10" fmla="*/ 2584 w 9178"/>
                <a:gd name="T11" fmla="*/ 581 h 3418"/>
                <a:gd name="T12" fmla="*/ 2842 w 9178"/>
                <a:gd name="T13" fmla="*/ 249 h 3418"/>
                <a:gd name="T14" fmla="*/ 3261 w 9178"/>
                <a:gd name="T15" fmla="*/ 394 h 3418"/>
                <a:gd name="T16" fmla="*/ 3570 w 9178"/>
                <a:gd name="T17" fmla="*/ 87 h 3418"/>
                <a:gd name="T18" fmla="*/ 3956 w 9178"/>
                <a:gd name="T19" fmla="*/ 280 h 3418"/>
                <a:gd name="T20" fmla="*/ 4296 w 9178"/>
                <a:gd name="T21" fmla="*/ 9 h 3418"/>
                <a:gd name="T22" fmla="*/ 4657 w 9178"/>
                <a:gd name="T23" fmla="*/ 243 h 3418"/>
                <a:gd name="T24" fmla="*/ 5023 w 9178"/>
                <a:gd name="T25" fmla="*/ 9 h 3418"/>
                <a:gd name="T26" fmla="*/ 5357 w 9178"/>
                <a:gd name="T27" fmla="*/ 279 h 3418"/>
                <a:gd name="T28" fmla="*/ 5783 w 9178"/>
                <a:gd name="T29" fmla="*/ 96 h 3418"/>
                <a:gd name="T30" fmla="*/ 6052 w 9178"/>
                <a:gd name="T31" fmla="*/ 397 h 3418"/>
                <a:gd name="T32" fmla="*/ 6454 w 9178"/>
                <a:gd name="T33" fmla="*/ 245 h 3418"/>
                <a:gd name="T34" fmla="*/ 6731 w 9178"/>
                <a:gd name="T35" fmla="*/ 582 h 3418"/>
                <a:gd name="T36" fmla="*/ 7150 w 9178"/>
                <a:gd name="T37" fmla="*/ 481 h 3418"/>
                <a:gd name="T38" fmla="*/ 7384 w 9178"/>
                <a:gd name="T39" fmla="*/ 849 h 3418"/>
                <a:gd name="T40" fmla="*/ 7813 w 9178"/>
                <a:gd name="T41" fmla="*/ 789 h 3418"/>
                <a:gd name="T42" fmla="*/ 8009 w 9178"/>
                <a:gd name="T43" fmla="*/ 1174 h 3418"/>
                <a:gd name="T44" fmla="*/ 8443 w 9178"/>
                <a:gd name="T45" fmla="*/ 1169 h 3418"/>
                <a:gd name="T46" fmla="*/ 8594 w 9178"/>
                <a:gd name="T47" fmla="*/ 1569 h 3418"/>
                <a:gd name="T48" fmla="*/ 8854 w 9178"/>
                <a:gd name="T49" fmla="*/ 1532 h 3418"/>
                <a:gd name="T50" fmla="*/ 9134 w 9178"/>
                <a:gd name="T51" fmla="*/ 1777 h 3418"/>
                <a:gd name="T52" fmla="*/ 9049 w 9178"/>
                <a:gd name="T53" fmla="*/ 2145 h 3418"/>
                <a:gd name="T54" fmla="*/ 8798 w 9178"/>
                <a:gd name="T55" fmla="*/ 2400 h 3418"/>
                <a:gd name="T56" fmla="*/ 8798 w 9178"/>
                <a:gd name="T57" fmla="*/ 2491 h 3418"/>
                <a:gd name="T58" fmla="*/ 8840 w 9178"/>
                <a:gd name="T59" fmla="*/ 2658 h 3418"/>
                <a:gd name="T60" fmla="*/ 8481 w 9178"/>
                <a:gd name="T61" fmla="*/ 3001 h 3418"/>
                <a:gd name="T62" fmla="*/ 8339 w 9178"/>
                <a:gd name="T63" fmla="*/ 2953 h 3418"/>
                <a:gd name="T64" fmla="*/ 8247 w 9178"/>
                <a:gd name="T65" fmla="*/ 2956 h 3418"/>
                <a:gd name="T66" fmla="*/ 7996 w 9178"/>
                <a:gd name="T67" fmla="*/ 3212 h 3418"/>
                <a:gd name="T68" fmla="*/ 7883 w 9178"/>
                <a:gd name="T69" fmla="*/ 3214 h 3418"/>
                <a:gd name="T70" fmla="*/ 6622 w 9178"/>
                <a:gd name="T71" fmla="*/ 2343 h 3418"/>
                <a:gd name="T72" fmla="*/ 5067 w 9178"/>
                <a:gd name="T73" fmla="*/ 1919 h 3418"/>
                <a:gd name="T74" fmla="*/ 1714 w 9178"/>
                <a:gd name="T75" fmla="*/ 2903 h 3418"/>
                <a:gd name="T76" fmla="*/ 1217 w 9178"/>
                <a:gd name="T77" fmla="*/ 3358 h 3418"/>
                <a:gd name="T78" fmla="*/ 1088 w 9178"/>
                <a:gd name="T79" fmla="*/ 3362 h 3418"/>
                <a:gd name="T80" fmla="*/ 54 w 9178"/>
                <a:gd name="T81" fmla="*/ 2335 h 3418"/>
                <a:gd name="T82" fmla="*/ 56 w 9178"/>
                <a:gd name="T83" fmla="*/ 2203 h 3418"/>
                <a:gd name="T84" fmla="*/ 80 w 9178"/>
                <a:gd name="T85" fmla="*/ 2180 h 3418"/>
                <a:gd name="T86" fmla="*/ 170 w 9178"/>
                <a:gd name="T87" fmla="*/ 1921 h 3418"/>
                <a:gd name="T88" fmla="*/ 651 w 9178"/>
                <a:gd name="T89" fmla="*/ 1539 h 3418"/>
                <a:gd name="T90" fmla="*/ 719 w 9178"/>
                <a:gd name="T91" fmla="*/ 1561 h 3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178" h="3418">
                  <a:moveTo>
                    <a:pt x="719" y="1561"/>
                  </a:moveTo>
                  <a:cubicBezTo>
                    <a:pt x="657" y="1205"/>
                    <a:pt x="993" y="982"/>
                    <a:pt x="1306" y="1169"/>
                  </a:cubicBezTo>
                  <a:cubicBezTo>
                    <a:pt x="1295" y="1002"/>
                    <a:pt x="1346" y="867"/>
                    <a:pt x="1497" y="785"/>
                  </a:cubicBezTo>
                  <a:cubicBezTo>
                    <a:pt x="1647" y="704"/>
                    <a:pt x="1785" y="736"/>
                    <a:pt x="1924" y="837"/>
                  </a:cubicBezTo>
                  <a:cubicBezTo>
                    <a:pt x="1941" y="671"/>
                    <a:pt x="2003" y="537"/>
                    <a:pt x="2163" y="476"/>
                  </a:cubicBezTo>
                  <a:cubicBezTo>
                    <a:pt x="2322" y="416"/>
                    <a:pt x="2461" y="461"/>
                    <a:pt x="2584" y="581"/>
                  </a:cubicBezTo>
                  <a:cubicBezTo>
                    <a:pt x="2607" y="414"/>
                    <a:pt x="2686" y="295"/>
                    <a:pt x="2842" y="249"/>
                  </a:cubicBezTo>
                  <a:cubicBezTo>
                    <a:pt x="3006" y="200"/>
                    <a:pt x="3147" y="247"/>
                    <a:pt x="3261" y="394"/>
                  </a:cubicBezTo>
                  <a:cubicBezTo>
                    <a:pt x="3306" y="225"/>
                    <a:pt x="3401" y="113"/>
                    <a:pt x="3570" y="87"/>
                  </a:cubicBezTo>
                  <a:cubicBezTo>
                    <a:pt x="3735" y="61"/>
                    <a:pt x="3860" y="131"/>
                    <a:pt x="3956" y="280"/>
                  </a:cubicBezTo>
                  <a:cubicBezTo>
                    <a:pt x="4018" y="115"/>
                    <a:pt x="4129" y="16"/>
                    <a:pt x="4296" y="9"/>
                  </a:cubicBezTo>
                  <a:cubicBezTo>
                    <a:pt x="4461" y="1"/>
                    <a:pt x="4580" y="85"/>
                    <a:pt x="4657" y="243"/>
                  </a:cubicBezTo>
                  <a:cubicBezTo>
                    <a:pt x="4734" y="84"/>
                    <a:pt x="4857" y="0"/>
                    <a:pt x="5023" y="9"/>
                  </a:cubicBezTo>
                  <a:cubicBezTo>
                    <a:pt x="5186" y="18"/>
                    <a:pt x="5298" y="113"/>
                    <a:pt x="5357" y="279"/>
                  </a:cubicBezTo>
                  <a:cubicBezTo>
                    <a:pt x="5464" y="120"/>
                    <a:pt x="5604" y="53"/>
                    <a:pt x="5783" y="96"/>
                  </a:cubicBezTo>
                  <a:cubicBezTo>
                    <a:pt x="5921" y="128"/>
                    <a:pt x="6008" y="230"/>
                    <a:pt x="6052" y="397"/>
                  </a:cubicBezTo>
                  <a:cubicBezTo>
                    <a:pt x="6157" y="260"/>
                    <a:pt x="6294" y="206"/>
                    <a:pt x="6454" y="245"/>
                  </a:cubicBezTo>
                  <a:cubicBezTo>
                    <a:pt x="6620" y="285"/>
                    <a:pt x="6706" y="406"/>
                    <a:pt x="6731" y="582"/>
                  </a:cubicBezTo>
                  <a:cubicBezTo>
                    <a:pt x="6855" y="470"/>
                    <a:pt x="6991" y="416"/>
                    <a:pt x="7150" y="481"/>
                  </a:cubicBezTo>
                  <a:cubicBezTo>
                    <a:pt x="7310" y="545"/>
                    <a:pt x="7381" y="670"/>
                    <a:pt x="7384" y="849"/>
                  </a:cubicBezTo>
                  <a:cubicBezTo>
                    <a:pt x="7519" y="742"/>
                    <a:pt x="7662" y="712"/>
                    <a:pt x="7813" y="789"/>
                  </a:cubicBezTo>
                  <a:cubicBezTo>
                    <a:pt x="7965" y="865"/>
                    <a:pt x="8016" y="1001"/>
                    <a:pt x="8009" y="1174"/>
                  </a:cubicBezTo>
                  <a:cubicBezTo>
                    <a:pt x="8158" y="1090"/>
                    <a:pt x="8302" y="1072"/>
                    <a:pt x="8443" y="1169"/>
                  </a:cubicBezTo>
                  <a:cubicBezTo>
                    <a:pt x="8580" y="1265"/>
                    <a:pt x="8619" y="1403"/>
                    <a:pt x="8594" y="1569"/>
                  </a:cubicBezTo>
                  <a:cubicBezTo>
                    <a:pt x="8683" y="1545"/>
                    <a:pt x="8763" y="1511"/>
                    <a:pt x="8854" y="1532"/>
                  </a:cubicBezTo>
                  <a:cubicBezTo>
                    <a:pt x="8995" y="1564"/>
                    <a:pt x="9091" y="1643"/>
                    <a:pt x="9134" y="1777"/>
                  </a:cubicBezTo>
                  <a:cubicBezTo>
                    <a:pt x="9178" y="1913"/>
                    <a:pt x="9152" y="2040"/>
                    <a:pt x="9049" y="2145"/>
                  </a:cubicBezTo>
                  <a:cubicBezTo>
                    <a:pt x="8966" y="2231"/>
                    <a:pt x="8884" y="2317"/>
                    <a:pt x="8798" y="2400"/>
                  </a:cubicBezTo>
                  <a:cubicBezTo>
                    <a:pt x="8763" y="2434"/>
                    <a:pt x="8751" y="2458"/>
                    <a:pt x="8798" y="2491"/>
                  </a:cubicBezTo>
                  <a:cubicBezTo>
                    <a:pt x="8857" y="2533"/>
                    <a:pt x="8853" y="2597"/>
                    <a:pt x="8840" y="2658"/>
                  </a:cubicBezTo>
                  <a:cubicBezTo>
                    <a:pt x="8805" y="2825"/>
                    <a:pt x="8651" y="2969"/>
                    <a:pt x="8481" y="3001"/>
                  </a:cubicBezTo>
                  <a:cubicBezTo>
                    <a:pt x="8424" y="3012"/>
                    <a:pt x="8375" y="2998"/>
                    <a:pt x="8339" y="2953"/>
                  </a:cubicBezTo>
                  <a:cubicBezTo>
                    <a:pt x="8304" y="2910"/>
                    <a:pt x="8280" y="2921"/>
                    <a:pt x="8247" y="2956"/>
                  </a:cubicBezTo>
                  <a:cubicBezTo>
                    <a:pt x="8165" y="3043"/>
                    <a:pt x="8077" y="3124"/>
                    <a:pt x="7996" y="3212"/>
                  </a:cubicBezTo>
                  <a:cubicBezTo>
                    <a:pt x="7955" y="3256"/>
                    <a:pt x="7930" y="3259"/>
                    <a:pt x="7883" y="3214"/>
                  </a:cubicBezTo>
                  <a:cubicBezTo>
                    <a:pt x="7512" y="2853"/>
                    <a:pt x="7091" y="2563"/>
                    <a:pt x="6622" y="2343"/>
                  </a:cubicBezTo>
                  <a:cubicBezTo>
                    <a:pt x="6129" y="2111"/>
                    <a:pt x="5611" y="1968"/>
                    <a:pt x="5067" y="1919"/>
                  </a:cubicBezTo>
                  <a:cubicBezTo>
                    <a:pt x="3820" y="1808"/>
                    <a:pt x="2704" y="2142"/>
                    <a:pt x="1714" y="2903"/>
                  </a:cubicBezTo>
                  <a:cubicBezTo>
                    <a:pt x="1535" y="3040"/>
                    <a:pt x="1371" y="3193"/>
                    <a:pt x="1217" y="3358"/>
                  </a:cubicBezTo>
                  <a:cubicBezTo>
                    <a:pt x="1170" y="3408"/>
                    <a:pt x="1143" y="3418"/>
                    <a:pt x="1088" y="3362"/>
                  </a:cubicBezTo>
                  <a:cubicBezTo>
                    <a:pt x="746" y="3016"/>
                    <a:pt x="401" y="2674"/>
                    <a:pt x="54" y="2335"/>
                  </a:cubicBezTo>
                  <a:cubicBezTo>
                    <a:pt x="0" y="2281"/>
                    <a:pt x="0" y="2246"/>
                    <a:pt x="56" y="2203"/>
                  </a:cubicBezTo>
                  <a:cubicBezTo>
                    <a:pt x="65" y="2196"/>
                    <a:pt x="72" y="2187"/>
                    <a:pt x="80" y="2180"/>
                  </a:cubicBezTo>
                  <a:cubicBezTo>
                    <a:pt x="161" y="2111"/>
                    <a:pt x="200" y="2046"/>
                    <a:pt x="170" y="1921"/>
                  </a:cubicBezTo>
                  <a:cubicBezTo>
                    <a:pt x="109" y="1667"/>
                    <a:pt x="397" y="1449"/>
                    <a:pt x="651" y="1539"/>
                  </a:cubicBezTo>
                  <a:cubicBezTo>
                    <a:pt x="673" y="1547"/>
                    <a:pt x="692" y="1567"/>
                    <a:pt x="719" y="1561"/>
                  </a:cubicBezTo>
                  <a:close/>
                </a:path>
              </a:pathLst>
            </a:cu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vert="horz" wrap="square" lIns="100796" tIns="50398" rIns="100796" bIns="50398" numCol="1" anchor="t" anchorCtr="0" compatLnSpc="1">
              <a:prstTxWarp prst="textNoShape">
                <a:avLst/>
              </a:prstTxWarp>
            </a:bodyPr>
            <a:lstStyle/>
            <a:p>
              <a:endParaRPr lang="en-US" sz="1984"/>
            </a:p>
          </p:txBody>
        </p:sp>
        <p:sp>
          <p:nvSpPr>
            <p:cNvPr id="19" name="Freeform 7"/>
            <p:cNvSpPr>
              <a:spLocks/>
            </p:cNvSpPr>
            <p:nvPr/>
          </p:nvSpPr>
          <p:spPr bwMode="auto">
            <a:xfrm>
              <a:off x="2496162" y="2144102"/>
              <a:ext cx="247650" cy="266700"/>
            </a:xfrm>
            <a:custGeom>
              <a:avLst/>
              <a:gdLst>
                <a:gd name="T0" fmla="*/ 20 w 360"/>
                <a:gd name="T1" fmla="*/ 2 h 388"/>
                <a:gd name="T2" fmla="*/ 9 w 360"/>
                <a:gd name="T3" fmla="*/ 20 h 388"/>
                <a:gd name="T4" fmla="*/ 22 w 360"/>
                <a:gd name="T5" fmla="*/ 58 h 388"/>
                <a:gd name="T6" fmla="*/ 294 w 360"/>
                <a:gd name="T7" fmla="*/ 358 h 388"/>
                <a:gd name="T8" fmla="*/ 338 w 360"/>
                <a:gd name="T9" fmla="*/ 367 h 388"/>
                <a:gd name="T10" fmla="*/ 329 w 360"/>
                <a:gd name="T11" fmla="*/ 319 h 388"/>
                <a:gd name="T12" fmla="*/ 61 w 360"/>
                <a:gd name="T13" fmla="*/ 25 h 388"/>
                <a:gd name="T14" fmla="*/ 20 w 360"/>
                <a:gd name="T15" fmla="*/ 2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60" h="388">
                  <a:moveTo>
                    <a:pt x="20" y="2"/>
                  </a:moveTo>
                  <a:cubicBezTo>
                    <a:pt x="19" y="3"/>
                    <a:pt x="14" y="12"/>
                    <a:pt x="9" y="20"/>
                  </a:cubicBezTo>
                  <a:cubicBezTo>
                    <a:pt x="0" y="38"/>
                    <a:pt x="13" y="48"/>
                    <a:pt x="22" y="58"/>
                  </a:cubicBezTo>
                  <a:cubicBezTo>
                    <a:pt x="112" y="158"/>
                    <a:pt x="203" y="258"/>
                    <a:pt x="294" y="358"/>
                  </a:cubicBezTo>
                  <a:cubicBezTo>
                    <a:pt x="306" y="372"/>
                    <a:pt x="318" y="388"/>
                    <a:pt x="338" y="367"/>
                  </a:cubicBezTo>
                  <a:cubicBezTo>
                    <a:pt x="360" y="344"/>
                    <a:pt x="340" y="332"/>
                    <a:pt x="329" y="319"/>
                  </a:cubicBezTo>
                  <a:cubicBezTo>
                    <a:pt x="240" y="221"/>
                    <a:pt x="151" y="123"/>
                    <a:pt x="61" y="25"/>
                  </a:cubicBezTo>
                  <a:cubicBezTo>
                    <a:pt x="52" y="15"/>
                    <a:pt x="45" y="0"/>
                    <a:pt x="20" y="2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100796" tIns="50398" rIns="100796" bIns="50398" numCol="1" anchor="t" anchorCtr="0" compatLnSpc="1">
              <a:prstTxWarp prst="textNoShape">
                <a:avLst/>
              </a:prstTxWarp>
            </a:bodyPr>
            <a:lstStyle/>
            <a:p>
              <a:endParaRPr lang="en-US" sz="1984"/>
            </a:p>
          </p:txBody>
        </p:sp>
      </p:grpSp>
    </p:spTree>
    <p:extLst>
      <p:ext uri="{BB962C8B-B14F-4D97-AF65-F5344CB8AC3E}">
        <p14:creationId xmlns:p14="http://schemas.microsoft.com/office/powerpoint/2010/main" val="9374659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Victoria</dc:creator>
  <cp:lastModifiedBy>Victoria</cp:lastModifiedBy>
  <cp:revision>2</cp:revision>
  <dcterms:created xsi:type="dcterms:W3CDTF">2020-06-05T18:26:25Z</dcterms:created>
  <dcterms:modified xsi:type="dcterms:W3CDTF">2020-06-05T18:31:50Z</dcterms:modified>
</cp:coreProperties>
</file>