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6200438" cy="10799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44" d="100"/>
          <a:sy n="44" d="100"/>
        </p:scale>
        <p:origin x="117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5033" y="1767462"/>
            <a:ext cx="13770372" cy="3759917"/>
          </a:xfrm>
        </p:spPr>
        <p:txBody>
          <a:bodyPr anchor="b"/>
          <a:lstStyle>
            <a:lvl1pPr algn="ctr">
              <a:defRPr sz="944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5055" y="5672376"/>
            <a:ext cx="12150329" cy="2607442"/>
          </a:xfrm>
        </p:spPr>
        <p:txBody>
          <a:bodyPr/>
          <a:lstStyle>
            <a:lvl1pPr marL="0" indent="0" algn="ctr">
              <a:buNone/>
              <a:defRPr sz="3780"/>
            </a:lvl1pPr>
            <a:lvl2pPr marL="719999" indent="0" algn="ctr">
              <a:buNone/>
              <a:defRPr sz="3150"/>
            </a:lvl2pPr>
            <a:lvl3pPr marL="1439997" indent="0" algn="ctr">
              <a:buNone/>
              <a:defRPr sz="2835"/>
            </a:lvl3pPr>
            <a:lvl4pPr marL="2159996" indent="0" algn="ctr">
              <a:buNone/>
              <a:defRPr sz="2520"/>
            </a:lvl4pPr>
            <a:lvl5pPr marL="2879994" indent="0" algn="ctr">
              <a:buNone/>
              <a:defRPr sz="2520"/>
            </a:lvl5pPr>
            <a:lvl6pPr marL="3599993" indent="0" algn="ctr">
              <a:buNone/>
              <a:defRPr sz="2520"/>
            </a:lvl6pPr>
            <a:lvl7pPr marL="4319991" indent="0" algn="ctr">
              <a:buNone/>
              <a:defRPr sz="2520"/>
            </a:lvl7pPr>
            <a:lvl8pPr marL="5039990" indent="0" algn="ctr">
              <a:buNone/>
              <a:defRPr sz="2520"/>
            </a:lvl8pPr>
            <a:lvl9pPr marL="5759988" indent="0" algn="ctr">
              <a:buNone/>
              <a:defRPr sz="252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194C-3464-430C-941A-3B0086257EA3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BD5C-EB81-48C9-9345-A83767E08CB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266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194C-3464-430C-941A-3B0086257EA3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BD5C-EB81-48C9-9345-A83767E08CB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95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93440" y="574987"/>
            <a:ext cx="3493219" cy="9152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781" y="574987"/>
            <a:ext cx="10277153" cy="915230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194C-3464-430C-941A-3B0086257EA3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BD5C-EB81-48C9-9345-A83767E08CB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22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194C-3464-430C-941A-3B0086257EA3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BD5C-EB81-48C9-9345-A83767E08CB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717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5343" y="2692444"/>
            <a:ext cx="13972878" cy="4492401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5343" y="7227345"/>
            <a:ext cx="13972878" cy="2362447"/>
          </a:xfrm>
        </p:spPr>
        <p:txBody>
          <a:bodyPr/>
          <a:lstStyle>
            <a:lvl1pPr marL="0" indent="0">
              <a:buNone/>
              <a:defRPr sz="3780">
                <a:solidFill>
                  <a:schemeClr val="tx1"/>
                </a:solidFill>
              </a:defRPr>
            </a:lvl1pPr>
            <a:lvl2pPr marL="719999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43999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3pPr>
            <a:lvl4pPr marL="2159996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4pPr>
            <a:lvl5pPr marL="2879994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5pPr>
            <a:lvl6pPr marL="3599993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6pPr>
            <a:lvl7pPr marL="4319991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7pPr>
            <a:lvl8pPr marL="503999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8pPr>
            <a:lvl9pPr marL="575998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194C-3464-430C-941A-3B0086257EA3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BD5C-EB81-48C9-9345-A83767E08CB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55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780" y="2874937"/>
            <a:ext cx="6885186" cy="685235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01472" y="2874937"/>
            <a:ext cx="6885186" cy="685235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194C-3464-430C-941A-3B0086257EA3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BD5C-EB81-48C9-9345-A83767E08CB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29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890" y="574990"/>
            <a:ext cx="13972878" cy="208745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5892" y="2647443"/>
            <a:ext cx="6853544" cy="129747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5892" y="3944914"/>
            <a:ext cx="6853544" cy="58023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01473" y="2647443"/>
            <a:ext cx="6887296" cy="129747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01473" y="3944914"/>
            <a:ext cx="6887296" cy="58023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194C-3464-430C-941A-3B0086257EA3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BD5C-EB81-48C9-9345-A83767E08CB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745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194C-3464-430C-941A-3B0086257EA3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BD5C-EB81-48C9-9345-A83767E08CB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061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194C-3464-430C-941A-3B0086257EA3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BD5C-EB81-48C9-9345-A83767E08CB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350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890" y="719984"/>
            <a:ext cx="5225063" cy="2519945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7296" y="1554968"/>
            <a:ext cx="8201472" cy="7674832"/>
          </a:xfrm>
        </p:spPr>
        <p:txBody>
          <a:bodyPr/>
          <a:lstStyle>
            <a:lvl1pPr>
              <a:defRPr sz="5039"/>
            </a:lvl1pPr>
            <a:lvl2pPr>
              <a:defRPr sz="4409"/>
            </a:lvl2pPr>
            <a:lvl3pPr>
              <a:defRPr sz="3780"/>
            </a:lvl3pPr>
            <a:lvl4pPr>
              <a:defRPr sz="3150"/>
            </a:lvl4pPr>
            <a:lvl5pPr>
              <a:defRPr sz="3150"/>
            </a:lvl5pPr>
            <a:lvl6pPr>
              <a:defRPr sz="3150"/>
            </a:lvl6pPr>
            <a:lvl7pPr>
              <a:defRPr sz="3150"/>
            </a:lvl7pPr>
            <a:lvl8pPr>
              <a:defRPr sz="3150"/>
            </a:lvl8pPr>
            <a:lvl9pPr>
              <a:defRPr sz="315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890" y="3239929"/>
            <a:ext cx="5225063" cy="6002369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194C-3464-430C-941A-3B0086257EA3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BD5C-EB81-48C9-9345-A83767E08CB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03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890" y="719984"/>
            <a:ext cx="5225063" cy="2519945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87296" y="1554968"/>
            <a:ext cx="8201472" cy="7674832"/>
          </a:xfrm>
        </p:spPr>
        <p:txBody>
          <a:bodyPr anchor="t"/>
          <a:lstStyle>
            <a:lvl1pPr marL="0" indent="0">
              <a:buNone/>
              <a:defRPr sz="5039"/>
            </a:lvl1pPr>
            <a:lvl2pPr marL="719999" indent="0">
              <a:buNone/>
              <a:defRPr sz="4409"/>
            </a:lvl2pPr>
            <a:lvl3pPr marL="1439997" indent="0">
              <a:buNone/>
              <a:defRPr sz="3780"/>
            </a:lvl3pPr>
            <a:lvl4pPr marL="2159996" indent="0">
              <a:buNone/>
              <a:defRPr sz="3150"/>
            </a:lvl4pPr>
            <a:lvl5pPr marL="2879994" indent="0">
              <a:buNone/>
              <a:defRPr sz="3150"/>
            </a:lvl5pPr>
            <a:lvl6pPr marL="3599993" indent="0">
              <a:buNone/>
              <a:defRPr sz="3150"/>
            </a:lvl6pPr>
            <a:lvl7pPr marL="4319991" indent="0">
              <a:buNone/>
              <a:defRPr sz="3150"/>
            </a:lvl7pPr>
            <a:lvl8pPr marL="5039990" indent="0">
              <a:buNone/>
              <a:defRPr sz="3150"/>
            </a:lvl8pPr>
            <a:lvl9pPr marL="5759988" indent="0">
              <a:buNone/>
              <a:defRPr sz="315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890" y="3239929"/>
            <a:ext cx="5225063" cy="6002369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194C-3464-430C-941A-3B0086257EA3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BD5C-EB81-48C9-9345-A83767E08CB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583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3780" y="574990"/>
            <a:ext cx="13972878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780" y="2874937"/>
            <a:ext cx="13972878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3780" y="10009783"/>
            <a:ext cx="3645099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1194C-3464-430C-941A-3B0086257EA3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66395" y="10009783"/>
            <a:ext cx="5467648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1559" y="10009783"/>
            <a:ext cx="3645099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0BD5C-EB81-48C9-9345-A83767E08CB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33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39997" rtl="0" eaLnBrk="1" latinLnBrk="0" hangingPunct="1">
        <a:lnSpc>
          <a:spcPct val="90000"/>
        </a:lnSpc>
        <a:spcBef>
          <a:spcPct val="0"/>
        </a:spcBef>
        <a:buNone/>
        <a:defRPr sz="69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999" indent="-359999" algn="l" defTabSz="1439997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799996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19995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3239994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959992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679991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399989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611998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19999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39997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59996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79994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599993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19991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3999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59988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38687" y="256967"/>
            <a:ext cx="45946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/>
              <a:t>Molde para caja </a:t>
            </a:r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explosiva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5997040" y="549354"/>
            <a:ext cx="3240000" cy="32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ángulo 6"/>
          <p:cNvSpPr/>
          <p:nvPr/>
        </p:nvSpPr>
        <p:spPr>
          <a:xfrm>
            <a:off x="9237040" y="549354"/>
            <a:ext cx="3240000" cy="32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ángulo 7"/>
          <p:cNvSpPr/>
          <p:nvPr/>
        </p:nvSpPr>
        <p:spPr>
          <a:xfrm>
            <a:off x="12477040" y="549354"/>
            <a:ext cx="3240000" cy="32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ángulo 8"/>
          <p:cNvSpPr/>
          <p:nvPr/>
        </p:nvSpPr>
        <p:spPr>
          <a:xfrm>
            <a:off x="5997040" y="3789354"/>
            <a:ext cx="3240000" cy="32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ángulo 9"/>
          <p:cNvSpPr/>
          <p:nvPr/>
        </p:nvSpPr>
        <p:spPr>
          <a:xfrm>
            <a:off x="9237040" y="3789354"/>
            <a:ext cx="3240000" cy="32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ángulo 10"/>
          <p:cNvSpPr/>
          <p:nvPr/>
        </p:nvSpPr>
        <p:spPr>
          <a:xfrm>
            <a:off x="12477040" y="3789354"/>
            <a:ext cx="3240000" cy="32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ángulo 11"/>
          <p:cNvSpPr/>
          <p:nvPr/>
        </p:nvSpPr>
        <p:spPr>
          <a:xfrm>
            <a:off x="5997040" y="7029354"/>
            <a:ext cx="3240000" cy="32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ángulo 12"/>
          <p:cNvSpPr/>
          <p:nvPr/>
        </p:nvSpPr>
        <p:spPr>
          <a:xfrm>
            <a:off x="9237040" y="7029354"/>
            <a:ext cx="3240000" cy="32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ángulo 13"/>
          <p:cNvSpPr/>
          <p:nvPr/>
        </p:nvSpPr>
        <p:spPr>
          <a:xfrm>
            <a:off x="12477040" y="7029354"/>
            <a:ext cx="3240000" cy="32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uadroTexto 14"/>
          <p:cNvSpPr txBox="1"/>
          <p:nvPr/>
        </p:nvSpPr>
        <p:spPr>
          <a:xfrm>
            <a:off x="569414" y="3639639"/>
            <a:ext cx="4467762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/>
              <a:t>Cuadrado de 27 x 27 cm</a:t>
            </a:r>
          </a:p>
          <a:p>
            <a:r>
              <a:rPr lang="es-ES" sz="2800" dirty="0" smtClean="0"/>
              <a:t>Dividido en 9 cuadrados de</a:t>
            </a:r>
          </a:p>
          <a:p>
            <a:r>
              <a:rPr lang="es-ES" sz="2800" dirty="0" smtClean="0"/>
              <a:t>9 x 9 cm.</a:t>
            </a:r>
          </a:p>
          <a:p>
            <a:r>
              <a:rPr lang="es-ES" sz="2800" dirty="0" smtClean="0"/>
              <a:t>Luego cada punta dividirla en</a:t>
            </a:r>
          </a:p>
          <a:p>
            <a:r>
              <a:rPr lang="es-ES" sz="2800" dirty="0" smtClean="0"/>
              <a:t>Su diagonal y se puede cortar</a:t>
            </a:r>
          </a:p>
          <a:p>
            <a:r>
              <a:rPr lang="es-ES" sz="2800" dirty="0" smtClean="0"/>
              <a:t>Cada extremo en forma</a:t>
            </a:r>
          </a:p>
          <a:p>
            <a:r>
              <a:rPr lang="es-ES" sz="2800" dirty="0" smtClean="0"/>
              <a:t>De corazón, en el video está</a:t>
            </a:r>
          </a:p>
          <a:p>
            <a:r>
              <a:rPr lang="es-ES" sz="2800" dirty="0" smtClean="0"/>
              <a:t>Explicado como hacerlo. </a:t>
            </a:r>
            <a:endParaRPr lang="en-US" sz="2800" dirty="0"/>
          </a:p>
        </p:txBody>
      </p:sp>
      <p:cxnSp>
        <p:nvCxnSpPr>
          <p:cNvPr id="17" name="Conector recto 16"/>
          <p:cNvCxnSpPr/>
          <p:nvPr/>
        </p:nvCxnSpPr>
        <p:spPr>
          <a:xfrm>
            <a:off x="5997040" y="549354"/>
            <a:ext cx="3240000" cy="324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V="1">
            <a:off x="12477040" y="549354"/>
            <a:ext cx="3240000" cy="32400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>
            <a:off x="12477040" y="7029353"/>
            <a:ext cx="3240000" cy="32400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 flipH="1">
            <a:off x="5997040" y="7029353"/>
            <a:ext cx="3240000" cy="324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orazón 32"/>
          <p:cNvSpPr/>
          <p:nvPr/>
        </p:nvSpPr>
        <p:spPr>
          <a:xfrm rot="2670797">
            <a:off x="12068960" y="1070267"/>
            <a:ext cx="3135086" cy="3131973"/>
          </a:xfrm>
          <a:prstGeom prst="hear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CuadroTexto 34"/>
          <p:cNvSpPr txBox="1"/>
          <p:nvPr/>
        </p:nvSpPr>
        <p:spPr>
          <a:xfrm>
            <a:off x="1275742" y="917702"/>
            <a:ext cx="31012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Cuerpo de la caja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3728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181089" y="2791650"/>
            <a:ext cx="4152740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/>
              <a:t>Para la parte de</a:t>
            </a:r>
          </a:p>
          <a:p>
            <a:r>
              <a:rPr lang="es-ES" sz="2800" dirty="0" smtClean="0"/>
              <a:t>Adentro, realizar el mismo</a:t>
            </a:r>
          </a:p>
          <a:p>
            <a:r>
              <a:rPr lang="es-ES" sz="2800" dirty="0" smtClean="0"/>
              <a:t>Procedimiento que arriba</a:t>
            </a:r>
          </a:p>
          <a:p>
            <a:r>
              <a:rPr lang="es-ES" sz="2800" dirty="0" smtClean="0"/>
              <a:t>Pero las medidas son las</a:t>
            </a:r>
          </a:p>
          <a:p>
            <a:r>
              <a:rPr lang="es-ES" sz="2800" dirty="0" smtClean="0"/>
              <a:t>Siguientes:</a:t>
            </a:r>
          </a:p>
          <a:p>
            <a:r>
              <a:rPr lang="es-ES" sz="2800" dirty="0" smtClean="0"/>
              <a:t>Cuadrado de 22,5 x 22,5 y</a:t>
            </a:r>
          </a:p>
          <a:p>
            <a:r>
              <a:rPr lang="es-ES" sz="2800" dirty="0" smtClean="0"/>
              <a:t>Dividirlo en 9 cuadrados de</a:t>
            </a:r>
          </a:p>
          <a:p>
            <a:r>
              <a:rPr lang="es-ES" sz="2800" dirty="0" smtClean="0"/>
              <a:t>7,5 x 7,5 cm. </a:t>
            </a:r>
          </a:p>
          <a:p>
            <a:r>
              <a:rPr lang="es-ES" sz="2800" dirty="0" smtClean="0"/>
              <a:t>Donde le vamos a quitar</a:t>
            </a:r>
          </a:p>
          <a:p>
            <a:r>
              <a:rPr lang="es-ES" sz="2800" dirty="0" smtClean="0"/>
              <a:t>Los extremos. En el </a:t>
            </a:r>
            <a:r>
              <a:rPr lang="es-ES" sz="2800" dirty="0" err="1" smtClean="0"/>
              <a:t>vide</a:t>
            </a:r>
            <a:r>
              <a:rPr lang="en-US" sz="2800" dirty="0" smtClean="0"/>
              <a:t>o </a:t>
            </a:r>
          </a:p>
          <a:p>
            <a:r>
              <a:rPr lang="es-ES" sz="2800" dirty="0" smtClean="0"/>
              <a:t>Te explico como hacerlo. </a:t>
            </a:r>
          </a:p>
        </p:txBody>
      </p:sp>
      <p:sp>
        <p:nvSpPr>
          <p:cNvPr id="5" name="Rectángulo 4"/>
          <p:cNvSpPr/>
          <p:nvPr/>
        </p:nvSpPr>
        <p:spPr>
          <a:xfrm>
            <a:off x="9383829" y="1157696"/>
            <a:ext cx="2700000" cy="27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ángulo 6"/>
          <p:cNvSpPr/>
          <p:nvPr/>
        </p:nvSpPr>
        <p:spPr>
          <a:xfrm>
            <a:off x="6683829" y="3857696"/>
            <a:ext cx="2700000" cy="27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ángulo 7"/>
          <p:cNvSpPr/>
          <p:nvPr/>
        </p:nvSpPr>
        <p:spPr>
          <a:xfrm>
            <a:off x="9383829" y="3857696"/>
            <a:ext cx="2700000" cy="27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ángulo 8"/>
          <p:cNvSpPr/>
          <p:nvPr/>
        </p:nvSpPr>
        <p:spPr>
          <a:xfrm>
            <a:off x="12083829" y="3857696"/>
            <a:ext cx="2700000" cy="27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ángulo 10"/>
          <p:cNvSpPr/>
          <p:nvPr/>
        </p:nvSpPr>
        <p:spPr>
          <a:xfrm>
            <a:off x="9383829" y="6557696"/>
            <a:ext cx="2700000" cy="27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uadroTexto 12"/>
          <p:cNvSpPr txBox="1"/>
          <p:nvPr/>
        </p:nvSpPr>
        <p:spPr>
          <a:xfrm>
            <a:off x="1181089" y="572921"/>
            <a:ext cx="31534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Interior de la caja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5561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40915" y="1062510"/>
            <a:ext cx="26663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Tapa de la caja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795657" y="2285392"/>
            <a:ext cx="5040000" cy="50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adroTexto 3"/>
          <p:cNvSpPr txBox="1"/>
          <p:nvPr/>
        </p:nvSpPr>
        <p:spPr>
          <a:xfrm>
            <a:off x="789203" y="3466564"/>
            <a:ext cx="614886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/>
              <a:t>Para la tapa hacer un cuadrado</a:t>
            </a:r>
          </a:p>
          <a:p>
            <a:r>
              <a:rPr lang="es-ES" sz="2800" dirty="0" smtClean="0"/>
              <a:t>De 14 cm x 14cm y luego cada</a:t>
            </a:r>
          </a:p>
          <a:p>
            <a:r>
              <a:rPr lang="es-ES" sz="2800" dirty="0" smtClean="0"/>
              <a:t>2,3 cm de cada lado realizar una</a:t>
            </a:r>
          </a:p>
          <a:p>
            <a:r>
              <a:rPr lang="es-ES" sz="2800" dirty="0" smtClean="0"/>
              <a:t>Marca para luego cortar</a:t>
            </a:r>
          </a:p>
          <a:p>
            <a:r>
              <a:rPr lang="es-ES" sz="2800" dirty="0" smtClean="0"/>
              <a:t>Las solapas. En el video te muestro como</a:t>
            </a:r>
          </a:p>
          <a:p>
            <a:r>
              <a:rPr lang="es-ES" sz="2800" dirty="0" smtClean="0"/>
              <a:t>Hacerlo paso a paso. </a:t>
            </a:r>
          </a:p>
        </p:txBody>
      </p:sp>
      <p:cxnSp>
        <p:nvCxnSpPr>
          <p:cNvPr id="8" name="Conector recto 7"/>
          <p:cNvCxnSpPr/>
          <p:nvPr/>
        </p:nvCxnSpPr>
        <p:spPr>
          <a:xfrm>
            <a:off x="9622971" y="2285392"/>
            <a:ext cx="0" cy="5040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>
            <a:off x="12985885" y="2285392"/>
            <a:ext cx="0" cy="5040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>
            <a:off x="8795657" y="3113392"/>
            <a:ext cx="5040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>
            <a:off x="8795657" y="6475698"/>
            <a:ext cx="5040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659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943" y="1263309"/>
            <a:ext cx="4876800" cy="487680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8457" y="1263309"/>
            <a:ext cx="4876800" cy="487680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442466" y="344054"/>
            <a:ext cx="5660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Elementos usados en el ejemplo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424" y="5922963"/>
            <a:ext cx="4876800" cy="4876800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9608238" y="344054"/>
            <a:ext cx="41338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Molde de foto </a:t>
            </a:r>
            <a:r>
              <a:rPr lang="es-E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polariod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ángulo 7"/>
          <p:cNvSpPr/>
          <p:nvPr/>
        </p:nvSpPr>
        <p:spPr>
          <a:xfrm rot="5400000">
            <a:off x="10043666" y="1689189"/>
            <a:ext cx="3600000" cy="28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ángulo 8"/>
          <p:cNvSpPr/>
          <p:nvPr/>
        </p:nvSpPr>
        <p:spPr>
          <a:xfrm>
            <a:off x="10580914" y="1480457"/>
            <a:ext cx="2520000" cy="28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uadroTexto 9"/>
          <p:cNvSpPr txBox="1"/>
          <p:nvPr/>
        </p:nvSpPr>
        <p:spPr>
          <a:xfrm>
            <a:off x="8613934" y="5380640"/>
            <a:ext cx="707937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/>
              <a:t>Estas medidas son las que siempre se usan. </a:t>
            </a:r>
          </a:p>
          <a:p>
            <a:r>
              <a:rPr lang="es-ES" sz="2800" dirty="0" smtClean="0"/>
              <a:t>Pero según el tamaño de tu caja, estas medidas</a:t>
            </a:r>
          </a:p>
          <a:p>
            <a:r>
              <a:rPr lang="es-ES" sz="2800" dirty="0" smtClean="0"/>
              <a:t>Cambiarán. </a:t>
            </a:r>
          </a:p>
          <a:p>
            <a:r>
              <a:rPr lang="es-ES" sz="2800" dirty="0" smtClean="0"/>
              <a:t>Rectángulo externo: 10 x 8 cm</a:t>
            </a:r>
          </a:p>
          <a:p>
            <a:r>
              <a:rPr lang="es-ES" sz="2800" dirty="0" smtClean="0"/>
              <a:t>Rectángulo interno: 8 x 7 cm 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666" y="8078861"/>
            <a:ext cx="2720902" cy="2720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9707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193</Words>
  <Application>Microsoft Office PowerPoint</Application>
  <PresentationFormat>Personalizado</PresentationFormat>
  <Paragraphs>36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Victoria</dc:creator>
  <cp:lastModifiedBy>Victoria</cp:lastModifiedBy>
  <cp:revision>4</cp:revision>
  <dcterms:created xsi:type="dcterms:W3CDTF">2020-07-11T00:30:35Z</dcterms:created>
  <dcterms:modified xsi:type="dcterms:W3CDTF">2020-07-11T01:11:54Z</dcterms:modified>
</cp:coreProperties>
</file>