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6200438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1767462"/>
            <a:ext cx="13770372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5672376"/>
            <a:ext cx="12150329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6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574987"/>
            <a:ext cx="3493219" cy="9152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574987"/>
            <a:ext cx="10277153" cy="91523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1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2692444"/>
            <a:ext cx="13972878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7227345"/>
            <a:ext cx="13972878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2874937"/>
            <a:ext cx="6885186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2874937"/>
            <a:ext cx="6885186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2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574990"/>
            <a:ext cx="13972878" cy="208745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2647443"/>
            <a:ext cx="6853544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3944914"/>
            <a:ext cx="6853544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2647443"/>
            <a:ext cx="6887296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3944914"/>
            <a:ext cx="6887296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4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6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5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719984"/>
            <a:ext cx="5225063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1554968"/>
            <a:ext cx="8201472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3239929"/>
            <a:ext cx="5225063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0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719984"/>
            <a:ext cx="5225063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1554968"/>
            <a:ext cx="8201472" cy="767483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3239929"/>
            <a:ext cx="5225063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8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574990"/>
            <a:ext cx="13972878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2874937"/>
            <a:ext cx="13972878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10009783"/>
            <a:ext cx="364509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194C-3464-430C-941A-3B0086257EA3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10009783"/>
            <a:ext cx="546764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10009783"/>
            <a:ext cx="364509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0BD5C-EB81-48C9-9345-A83767E08C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8687" y="256967"/>
            <a:ext cx="4594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Molde para caja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explosiva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997040" y="54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9237040" y="54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12477040" y="54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5997040" y="378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9237040" y="378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 10"/>
          <p:cNvSpPr/>
          <p:nvPr/>
        </p:nvSpPr>
        <p:spPr>
          <a:xfrm>
            <a:off x="12477040" y="378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 11"/>
          <p:cNvSpPr/>
          <p:nvPr/>
        </p:nvSpPr>
        <p:spPr>
          <a:xfrm>
            <a:off x="5997040" y="702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/>
          <p:cNvSpPr/>
          <p:nvPr/>
        </p:nvSpPr>
        <p:spPr>
          <a:xfrm>
            <a:off x="9237040" y="702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/>
          <p:cNvSpPr/>
          <p:nvPr/>
        </p:nvSpPr>
        <p:spPr>
          <a:xfrm>
            <a:off x="12477040" y="7029354"/>
            <a:ext cx="3240000" cy="32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adroTexto 14"/>
          <p:cNvSpPr txBox="1"/>
          <p:nvPr/>
        </p:nvSpPr>
        <p:spPr>
          <a:xfrm>
            <a:off x="569414" y="3639639"/>
            <a:ext cx="446776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Cuadrado de 27 x 27 cm</a:t>
            </a:r>
          </a:p>
          <a:p>
            <a:r>
              <a:rPr lang="es-ES" sz="2800" dirty="0" smtClean="0"/>
              <a:t>Dividido en 9 cuadrados de</a:t>
            </a:r>
          </a:p>
          <a:p>
            <a:r>
              <a:rPr lang="es-ES" sz="2800" dirty="0" smtClean="0"/>
              <a:t>9 x 9 cm.</a:t>
            </a:r>
          </a:p>
          <a:p>
            <a:r>
              <a:rPr lang="es-ES" sz="2800" dirty="0" smtClean="0"/>
              <a:t>Luego cada punta dividirla en</a:t>
            </a:r>
          </a:p>
          <a:p>
            <a:r>
              <a:rPr lang="es-ES" sz="2800" dirty="0" smtClean="0"/>
              <a:t>Su diagonal y se puede cortar</a:t>
            </a:r>
          </a:p>
          <a:p>
            <a:r>
              <a:rPr lang="es-ES" sz="2800" dirty="0" smtClean="0"/>
              <a:t>Cada extremo en forma</a:t>
            </a:r>
          </a:p>
          <a:p>
            <a:r>
              <a:rPr lang="es-ES" sz="2800" dirty="0" smtClean="0"/>
              <a:t>De corazón, en el video está</a:t>
            </a:r>
          </a:p>
          <a:p>
            <a:r>
              <a:rPr lang="es-ES" sz="2800" dirty="0" smtClean="0"/>
              <a:t>Explicado como hacerlo. </a:t>
            </a:r>
            <a:endParaRPr lang="en-US" sz="2800" dirty="0"/>
          </a:p>
        </p:txBody>
      </p:sp>
      <p:cxnSp>
        <p:nvCxnSpPr>
          <p:cNvPr id="17" name="Conector recto 16"/>
          <p:cNvCxnSpPr/>
          <p:nvPr/>
        </p:nvCxnSpPr>
        <p:spPr>
          <a:xfrm>
            <a:off x="5997040" y="549354"/>
            <a:ext cx="324000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V="1">
            <a:off x="12477040" y="549354"/>
            <a:ext cx="3240000" cy="3240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12477040" y="7029353"/>
            <a:ext cx="3240000" cy="3240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5997040" y="7029353"/>
            <a:ext cx="324000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razón 32"/>
          <p:cNvSpPr/>
          <p:nvPr/>
        </p:nvSpPr>
        <p:spPr>
          <a:xfrm rot="2670797">
            <a:off x="12068960" y="1070267"/>
            <a:ext cx="3135086" cy="3131973"/>
          </a:xfrm>
          <a:prstGeom prst="hear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uadroTexto 34"/>
          <p:cNvSpPr txBox="1"/>
          <p:nvPr/>
        </p:nvSpPr>
        <p:spPr>
          <a:xfrm>
            <a:off x="1275742" y="917702"/>
            <a:ext cx="3101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 de la caja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72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81089" y="2791650"/>
            <a:ext cx="4152740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Para la parte de</a:t>
            </a:r>
          </a:p>
          <a:p>
            <a:r>
              <a:rPr lang="es-ES" sz="2800" dirty="0" smtClean="0"/>
              <a:t>Adentro, realizar el mismo</a:t>
            </a:r>
          </a:p>
          <a:p>
            <a:r>
              <a:rPr lang="es-ES" sz="2800" dirty="0" smtClean="0"/>
              <a:t>Procedimiento que arriba</a:t>
            </a:r>
          </a:p>
          <a:p>
            <a:r>
              <a:rPr lang="es-ES" sz="2800" dirty="0" smtClean="0"/>
              <a:t>Pero las medidas son las</a:t>
            </a:r>
          </a:p>
          <a:p>
            <a:r>
              <a:rPr lang="es-ES" sz="2800" dirty="0" smtClean="0"/>
              <a:t>Siguientes:</a:t>
            </a:r>
          </a:p>
          <a:p>
            <a:r>
              <a:rPr lang="es-ES" sz="2800" dirty="0" smtClean="0"/>
              <a:t>Cuadrado de 22,5 x 22,5 y</a:t>
            </a:r>
          </a:p>
          <a:p>
            <a:r>
              <a:rPr lang="es-ES" sz="2800" dirty="0" smtClean="0"/>
              <a:t>Dividirlo en 9 cuadrados de</a:t>
            </a:r>
          </a:p>
          <a:p>
            <a:r>
              <a:rPr lang="es-ES" sz="2800" dirty="0" smtClean="0"/>
              <a:t>7,5 x 7,5 cm. </a:t>
            </a:r>
          </a:p>
          <a:p>
            <a:r>
              <a:rPr lang="es-ES" sz="2800" dirty="0" smtClean="0"/>
              <a:t>Donde le vamos a quitar</a:t>
            </a:r>
          </a:p>
          <a:p>
            <a:r>
              <a:rPr lang="es-ES" sz="2800" dirty="0" smtClean="0"/>
              <a:t>Los extremos. En el </a:t>
            </a:r>
            <a:r>
              <a:rPr lang="es-ES" sz="2800" dirty="0" err="1" smtClean="0"/>
              <a:t>vide</a:t>
            </a:r>
            <a:r>
              <a:rPr lang="en-US" sz="2800" dirty="0" smtClean="0"/>
              <a:t>o </a:t>
            </a:r>
          </a:p>
          <a:p>
            <a:r>
              <a:rPr lang="es-ES" sz="2800" dirty="0" smtClean="0"/>
              <a:t>Te explico como hacerlo.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383829" y="1157696"/>
            <a:ext cx="2700000" cy="27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6683829" y="3857696"/>
            <a:ext cx="2700000" cy="27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9383829" y="3857696"/>
            <a:ext cx="2700000" cy="27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12083829" y="3857696"/>
            <a:ext cx="2700000" cy="27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 10"/>
          <p:cNvSpPr/>
          <p:nvPr/>
        </p:nvSpPr>
        <p:spPr>
          <a:xfrm>
            <a:off x="9383829" y="6557696"/>
            <a:ext cx="2700000" cy="27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adroTexto 12"/>
          <p:cNvSpPr txBox="1"/>
          <p:nvPr/>
        </p:nvSpPr>
        <p:spPr>
          <a:xfrm>
            <a:off x="1181089" y="572921"/>
            <a:ext cx="3153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Interior de la caja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556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40915" y="1062510"/>
            <a:ext cx="2666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Tapa de la caja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795657" y="2285392"/>
            <a:ext cx="5040000" cy="50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/>
          <p:cNvSpPr txBox="1"/>
          <p:nvPr/>
        </p:nvSpPr>
        <p:spPr>
          <a:xfrm>
            <a:off x="789203" y="3466564"/>
            <a:ext cx="614886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Para la tapa hacer un cuadrado</a:t>
            </a:r>
          </a:p>
          <a:p>
            <a:r>
              <a:rPr lang="es-ES" sz="2800" dirty="0" smtClean="0"/>
              <a:t>De 14 cm x 14cm y luego cada</a:t>
            </a:r>
          </a:p>
          <a:p>
            <a:r>
              <a:rPr lang="es-ES" sz="2800" dirty="0" smtClean="0"/>
              <a:t>2,3 cm de cada lado realizar una</a:t>
            </a:r>
          </a:p>
          <a:p>
            <a:r>
              <a:rPr lang="es-ES" sz="2800" dirty="0" smtClean="0"/>
              <a:t>Marca para luego cortar</a:t>
            </a:r>
          </a:p>
          <a:p>
            <a:r>
              <a:rPr lang="es-ES" sz="2800" dirty="0" smtClean="0"/>
              <a:t>Las solapas. En el video te muestro como</a:t>
            </a:r>
          </a:p>
          <a:p>
            <a:r>
              <a:rPr lang="es-ES" sz="2800" dirty="0" smtClean="0"/>
              <a:t>Hacerlo paso a paso. 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9622971" y="2285392"/>
            <a:ext cx="0" cy="504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12985885" y="2285392"/>
            <a:ext cx="0" cy="504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8795657" y="3113392"/>
            <a:ext cx="50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795657" y="6475698"/>
            <a:ext cx="50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59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943" y="1263309"/>
            <a:ext cx="4876800" cy="48768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457" y="1263309"/>
            <a:ext cx="4876800" cy="48768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42466" y="344054"/>
            <a:ext cx="5660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usados en el ejemplo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24" y="5922963"/>
            <a:ext cx="4876800" cy="48768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608238" y="344054"/>
            <a:ext cx="4133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Molde de foto </a:t>
            </a:r>
            <a:r>
              <a:rPr lang="es-E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polariod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 rot="5400000">
            <a:off x="10043666" y="1689189"/>
            <a:ext cx="3600000" cy="28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10580914" y="1480457"/>
            <a:ext cx="2520000" cy="28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8613934" y="5380640"/>
            <a:ext cx="70793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Estas medidas son las que siempre se usan. </a:t>
            </a:r>
          </a:p>
          <a:p>
            <a:r>
              <a:rPr lang="es-ES" sz="2800" dirty="0" smtClean="0"/>
              <a:t>Pero según el tamaño de tu caja, estas medidas</a:t>
            </a:r>
          </a:p>
          <a:p>
            <a:r>
              <a:rPr lang="es-ES" sz="2800" dirty="0" smtClean="0"/>
              <a:t>Cambiarán. </a:t>
            </a:r>
          </a:p>
          <a:p>
            <a:r>
              <a:rPr lang="es-ES" sz="2800" dirty="0" smtClean="0"/>
              <a:t>Rectángulo externo: 10 x 8 cm</a:t>
            </a:r>
          </a:p>
          <a:p>
            <a:r>
              <a:rPr lang="es-ES" sz="2800" dirty="0" smtClean="0"/>
              <a:t>Rectángulo interno: 8 x 7 cm 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666" y="8078861"/>
            <a:ext cx="2720902" cy="272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70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193</Words>
  <Application>Microsoft Office PowerPoint</Application>
  <PresentationFormat>Personalizado</PresentationFormat>
  <Paragraphs>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</dc:creator>
  <cp:lastModifiedBy>Victoria</cp:lastModifiedBy>
  <cp:revision>4</cp:revision>
  <dcterms:created xsi:type="dcterms:W3CDTF">2020-07-11T00:30:35Z</dcterms:created>
  <dcterms:modified xsi:type="dcterms:W3CDTF">2020-07-11T01:11:54Z</dcterms:modified>
</cp:coreProperties>
</file>