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2B74"/>
    <a:srgbClr val="FF33CC"/>
    <a:srgbClr val="F59DD1"/>
    <a:srgbClr val="8F246C"/>
    <a:srgbClr val="A6307D"/>
    <a:srgbClr val="972C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91" d="100"/>
          <a:sy n="91" d="100"/>
        </p:scale>
        <p:origin x="516" y="-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FCF2-2683-4141-827C-688DC3FDD70C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B32A-5B03-4D1F-A521-525B7289AF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1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FCF2-2683-4141-827C-688DC3FDD70C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B32A-5B03-4D1F-A521-525B7289AF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3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FCF2-2683-4141-827C-688DC3FDD70C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B32A-5B03-4D1F-A521-525B7289AF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FCF2-2683-4141-827C-688DC3FDD70C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B32A-5B03-4D1F-A521-525B7289AF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3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FCF2-2683-4141-827C-688DC3FDD70C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B32A-5B03-4D1F-A521-525B7289AF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2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FCF2-2683-4141-827C-688DC3FDD70C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B32A-5B03-4D1F-A521-525B7289AF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0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FCF2-2683-4141-827C-688DC3FDD70C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B32A-5B03-4D1F-A521-525B7289AF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1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FCF2-2683-4141-827C-688DC3FDD70C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B32A-5B03-4D1F-A521-525B7289AF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02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FCF2-2683-4141-827C-688DC3FDD70C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B32A-5B03-4D1F-A521-525B7289AF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5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FCF2-2683-4141-827C-688DC3FDD70C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B32A-5B03-4D1F-A521-525B7289AF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7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FFCF2-2683-4141-827C-688DC3FDD70C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AB32A-5B03-4D1F-A521-525B7289AF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3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FFCF2-2683-4141-827C-688DC3FDD70C}" type="datetimeFigureOut">
              <a:rPr lang="en-US" smtClean="0"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B32A-5B03-4D1F-A521-525B7289AF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5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font.com/e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/>
          <p:cNvGrpSpPr/>
          <p:nvPr/>
        </p:nvGrpSpPr>
        <p:grpSpPr>
          <a:xfrm>
            <a:off x="370702" y="319183"/>
            <a:ext cx="2880000" cy="3735927"/>
            <a:chOff x="370702" y="319183"/>
            <a:chExt cx="2880000" cy="3735927"/>
          </a:xfrm>
        </p:grpSpPr>
        <p:sp>
          <p:nvSpPr>
            <p:cNvPr id="31" name="Rectángulo 30"/>
            <p:cNvSpPr/>
            <p:nvPr/>
          </p:nvSpPr>
          <p:spPr>
            <a:xfrm>
              <a:off x="370702" y="368611"/>
              <a:ext cx="2880000" cy="3600000"/>
            </a:xfrm>
            <a:prstGeom prst="rect">
              <a:avLst/>
            </a:prstGeom>
            <a:solidFill>
              <a:srgbClr val="F59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ángulo 31"/>
            <p:cNvSpPr/>
            <p:nvPr/>
          </p:nvSpPr>
          <p:spPr>
            <a:xfrm>
              <a:off x="432487" y="432486"/>
              <a:ext cx="2743200" cy="2891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3" name="Imagen 3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790" y="770771"/>
              <a:ext cx="1661844" cy="2553196"/>
            </a:xfrm>
            <a:prstGeom prst="rect">
              <a:avLst/>
            </a:prstGeom>
          </p:spPr>
        </p:pic>
        <p:sp>
          <p:nvSpPr>
            <p:cNvPr id="36" name="CuadroTexto 35"/>
            <p:cNvSpPr txBox="1"/>
            <p:nvPr/>
          </p:nvSpPr>
          <p:spPr>
            <a:xfrm>
              <a:off x="439429" y="319183"/>
              <a:ext cx="274254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>
                  <a:solidFill>
                    <a:srgbClr val="FF33CC"/>
                  </a:solidFill>
                  <a:latin typeface="A Gentle Touch" panose="02000603000000000000" pitchFamily="2" charset="0"/>
                  <a:ea typeface="A Gentle Touch" panose="02000603000000000000" pitchFamily="2" charset="0"/>
                </a:rPr>
                <a:t>Mi cumpleaños</a:t>
              </a:r>
              <a:endParaRPr lang="en-US" sz="4000" dirty="0">
                <a:solidFill>
                  <a:srgbClr val="FF33CC"/>
                </a:solidFill>
                <a:latin typeface="A Gentle Touch" panose="02000603000000000000" pitchFamily="2" charset="0"/>
                <a:ea typeface="A Gentle Touch" panose="02000603000000000000" pitchFamily="2" charset="0"/>
              </a:endParaRPr>
            </a:p>
          </p:txBody>
        </p:sp>
        <p:sp>
          <p:nvSpPr>
            <p:cNvPr id="37" name="CuadroTexto 36"/>
            <p:cNvSpPr txBox="1"/>
            <p:nvPr/>
          </p:nvSpPr>
          <p:spPr>
            <a:xfrm>
              <a:off x="998944" y="3347224"/>
              <a:ext cx="152798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>
                  <a:solidFill>
                    <a:srgbClr val="8F246C"/>
                  </a:solidFill>
                  <a:latin typeface="Xiomara" panose="03080502040207040304" pitchFamily="66" charset="0"/>
                  <a:ea typeface="Xiomara" panose="03080502040207040304" pitchFamily="66" charset="0"/>
                </a:rPr>
                <a:t>Emma</a:t>
              </a:r>
              <a:endParaRPr lang="en-US" sz="4000" dirty="0">
                <a:solidFill>
                  <a:srgbClr val="8F246C"/>
                </a:solidFill>
                <a:latin typeface="Xiomara" panose="03080502040207040304" pitchFamily="66" charset="0"/>
                <a:ea typeface="Xiomara" panose="03080502040207040304" pitchFamily="66" charset="0"/>
              </a:endParaRPr>
            </a:p>
          </p:txBody>
        </p:sp>
        <p:sp>
          <p:nvSpPr>
            <p:cNvPr id="38" name="CuadroTexto 37"/>
            <p:cNvSpPr txBox="1"/>
            <p:nvPr/>
          </p:nvSpPr>
          <p:spPr>
            <a:xfrm>
              <a:off x="2449206" y="3701167"/>
              <a:ext cx="72648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dirty="0" smtClean="0">
                  <a:solidFill>
                    <a:srgbClr val="992B74"/>
                  </a:solidFill>
                </a:rPr>
                <a:t>20/12/20</a:t>
              </a:r>
              <a:endParaRPr lang="en-US" sz="1100" dirty="0">
                <a:solidFill>
                  <a:srgbClr val="992B74"/>
                </a:solidFill>
              </a:endParaRPr>
            </a:p>
          </p:txBody>
        </p:sp>
      </p:grpSp>
      <p:grpSp>
        <p:nvGrpSpPr>
          <p:cNvPr id="40" name="Grupo 39"/>
          <p:cNvGrpSpPr/>
          <p:nvPr/>
        </p:nvGrpSpPr>
        <p:grpSpPr>
          <a:xfrm>
            <a:off x="3340745" y="319183"/>
            <a:ext cx="2880000" cy="3735927"/>
            <a:chOff x="370702" y="319183"/>
            <a:chExt cx="2880000" cy="3735927"/>
          </a:xfrm>
        </p:grpSpPr>
        <p:sp>
          <p:nvSpPr>
            <p:cNvPr id="41" name="Rectángulo 40"/>
            <p:cNvSpPr/>
            <p:nvPr/>
          </p:nvSpPr>
          <p:spPr>
            <a:xfrm>
              <a:off x="370702" y="368611"/>
              <a:ext cx="2880000" cy="3600000"/>
            </a:xfrm>
            <a:prstGeom prst="rect">
              <a:avLst/>
            </a:prstGeom>
            <a:solidFill>
              <a:srgbClr val="F59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ángulo 41"/>
            <p:cNvSpPr/>
            <p:nvPr/>
          </p:nvSpPr>
          <p:spPr>
            <a:xfrm>
              <a:off x="432487" y="432486"/>
              <a:ext cx="2743200" cy="28914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3" name="Imagen 4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790" y="770771"/>
              <a:ext cx="1661844" cy="2553196"/>
            </a:xfrm>
            <a:prstGeom prst="rect">
              <a:avLst/>
            </a:prstGeom>
          </p:spPr>
        </p:pic>
        <p:sp>
          <p:nvSpPr>
            <p:cNvPr id="44" name="CuadroTexto 43"/>
            <p:cNvSpPr txBox="1"/>
            <p:nvPr/>
          </p:nvSpPr>
          <p:spPr>
            <a:xfrm>
              <a:off x="439429" y="319183"/>
              <a:ext cx="274254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>
                  <a:solidFill>
                    <a:srgbClr val="FF33CC"/>
                  </a:solidFill>
                  <a:latin typeface="A Gentle Touch" panose="02000603000000000000" pitchFamily="2" charset="0"/>
                  <a:ea typeface="A Gentle Touch" panose="02000603000000000000" pitchFamily="2" charset="0"/>
                </a:rPr>
                <a:t>Mi cumpleaños</a:t>
              </a:r>
              <a:endParaRPr lang="en-US" sz="4000" dirty="0">
                <a:solidFill>
                  <a:srgbClr val="FF33CC"/>
                </a:solidFill>
                <a:latin typeface="A Gentle Touch" panose="02000603000000000000" pitchFamily="2" charset="0"/>
                <a:ea typeface="A Gentle Touch" panose="02000603000000000000" pitchFamily="2" charset="0"/>
              </a:endParaRPr>
            </a:p>
          </p:txBody>
        </p:sp>
        <p:sp>
          <p:nvSpPr>
            <p:cNvPr id="45" name="CuadroTexto 44"/>
            <p:cNvSpPr txBox="1"/>
            <p:nvPr/>
          </p:nvSpPr>
          <p:spPr>
            <a:xfrm>
              <a:off x="998944" y="3347224"/>
              <a:ext cx="152798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>
                  <a:solidFill>
                    <a:srgbClr val="8F246C"/>
                  </a:solidFill>
                  <a:latin typeface="Xiomara" panose="03080502040207040304" pitchFamily="66" charset="0"/>
                  <a:ea typeface="Xiomara" panose="03080502040207040304" pitchFamily="66" charset="0"/>
                </a:rPr>
                <a:t>Emma</a:t>
              </a:r>
              <a:endParaRPr lang="en-US" sz="4000" dirty="0">
                <a:solidFill>
                  <a:srgbClr val="8F246C"/>
                </a:solidFill>
                <a:latin typeface="Xiomara" panose="03080502040207040304" pitchFamily="66" charset="0"/>
                <a:ea typeface="Xiomara" panose="03080502040207040304" pitchFamily="66" charset="0"/>
              </a:endParaRPr>
            </a:p>
          </p:txBody>
        </p:sp>
        <p:sp>
          <p:nvSpPr>
            <p:cNvPr id="46" name="CuadroTexto 45"/>
            <p:cNvSpPr txBox="1"/>
            <p:nvPr/>
          </p:nvSpPr>
          <p:spPr>
            <a:xfrm>
              <a:off x="2449206" y="3701167"/>
              <a:ext cx="72648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dirty="0" smtClean="0">
                  <a:solidFill>
                    <a:srgbClr val="992B74"/>
                  </a:solidFill>
                </a:rPr>
                <a:t>20/12/20</a:t>
              </a:r>
              <a:endParaRPr lang="en-US" sz="1100" dirty="0">
                <a:solidFill>
                  <a:srgbClr val="992B74"/>
                </a:solidFill>
              </a:endParaRPr>
            </a:p>
          </p:txBody>
        </p:sp>
      </p:grpSp>
      <p:grpSp>
        <p:nvGrpSpPr>
          <p:cNvPr id="63" name="Grupo 62"/>
          <p:cNvGrpSpPr/>
          <p:nvPr/>
        </p:nvGrpSpPr>
        <p:grpSpPr>
          <a:xfrm>
            <a:off x="6547944" y="572975"/>
            <a:ext cx="1471449" cy="1471449"/>
            <a:chOff x="6547944" y="572975"/>
            <a:chExt cx="1471449" cy="1471449"/>
          </a:xfrm>
        </p:grpSpPr>
        <p:sp>
          <p:nvSpPr>
            <p:cNvPr id="47" name="Elipse 46"/>
            <p:cNvSpPr/>
            <p:nvPr/>
          </p:nvSpPr>
          <p:spPr>
            <a:xfrm>
              <a:off x="6547944" y="572975"/>
              <a:ext cx="1471449" cy="1471449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Elipse 47"/>
            <p:cNvSpPr/>
            <p:nvPr/>
          </p:nvSpPr>
          <p:spPr>
            <a:xfrm>
              <a:off x="6601809" y="626840"/>
              <a:ext cx="1363718" cy="136371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FF33CC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CuadroTexto 48"/>
            <p:cNvSpPr txBox="1"/>
            <p:nvPr/>
          </p:nvSpPr>
          <p:spPr>
            <a:xfrm>
              <a:off x="6652726" y="1068861"/>
              <a:ext cx="12618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8F246C"/>
                  </a:solidFill>
                  <a:latin typeface="Xiomara" panose="03080502040207040304" pitchFamily="66" charset="0"/>
                  <a:ea typeface="Xiomara" panose="03080502040207040304" pitchFamily="66" charset="0"/>
                </a:rPr>
                <a:t>Emma</a:t>
              </a:r>
              <a:endParaRPr lang="en-US" sz="3200" dirty="0">
                <a:solidFill>
                  <a:srgbClr val="8F246C"/>
                </a:solidFill>
                <a:latin typeface="Xiomara" panose="03080502040207040304" pitchFamily="66" charset="0"/>
                <a:ea typeface="Xiomara" panose="03080502040207040304" pitchFamily="66" charset="0"/>
              </a:endParaRPr>
            </a:p>
          </p:txBody>
        </p:sp>
        <p:sp>
          <p:nvSpPr>
            <p:cNvPr id="50" name="CuadroTexto 49"/>
            <p:cNvSpPr txBox="1"/>
            <p:nvPr/>
          </p:nvSpPr>
          <p:spPr>
            <a:xfrm>
              <a:off x="6739378" y="1525600"/>
              <a:ext cx="110959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050" dirty="0" smtClean="0">
                  <a:solidFill>
                    <a:srgbClr val="F59DD1"/>
                  </a:solidFill>
                </a:rPr>
                <a:t>Gracias por venir</a:t>
              </a:r>
              <a:endParaRPr lang="en-US" sz="1050" dirty="0">
                <a:solidFill>
                  <a:srgbClr val="F59DD1"/>
                </a:solidFill>
              </a:endParaRPr>
            </a:p>
          </p:txBody>
        </p:sp>
      </p:grpSp>
      <p:grpSp>
        <p:nvGrpSpPr>
          <p:cNvPr id="70" name="Grupo 69"/>
          <p:cNvGrpSpPr/>
          <p:nvPr/>
        </p:nvGrpSpPr>
        <p:grpSpPr>
          <a:xfrm>
            <a:off x="6548216" y="3547205"/>
            <a:ext cx="3636580" cy="1080000"/>
            <a:chOff x="6746048" y="3161167"/>
            <a:chExt cx="2880000" cy="1080000"/>
          </a:xfrm>
        </p:grpSpPr>
        <p:sp>
          <p:nvSpPr>
            <p:cNvPr id="76" name="Rectángulo 75"/>
            <p:cNvSpPr/>
            <p:nvPr/>
          </p:nvSpPr>
          <p:spPr>
            <a:xfrm>
              <a:off x="6746048" y="3161167"/>
              <a:ext cx="2880000" cy="1080000"/>
            </a:xfrm>
            <a:prstGeom prst="rect">
              <a:avLst/>
            </a:prstGeom>
            <a:solidFill>
              <a:srgbClr val="F59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CuadroTexto 76"/>
            <p:cNvSpPr txBox="1"/>
            <p:nvPr/>
          </p:nvSpPr>
          <p:spPr>
            <a:xfrm>
              <a:off x="7422057" y="3478029"/>
              <a:ext cx="152798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>
                  <a:solidFill>
                    <a:srgbClr val="8F246C"/>
                  </a:solidFill>
                  <a:latin typeface="Xiomara" panose="03080502040207040304" pitchFamily="66" charset="0"/>
                  <a:ea typeface="Xiomara" panose="03080502040207040304" pitchFamily="66" charset="0"/>
                </a:rPr>
                <a:t>Emma</a:t>
              </a:r>
              <a:endParaRPr lang="en-US" sz="4000" dirty="0">
                <a:solidFill>
                  <a:srgbClr val="8F246C"/>
                </a:solidFill>
                <a:latin typeface="Xiomara" panose="03080502040207040304" pitchFamily="66" charset="0"/>
                <a:ea typeface="Xiomara" panose="03080502040207040304" pitchFamily="66" charset="0"/>
              </a:endParaRPr>
            </a:p>
          </p:txBody>
        </p:sp>
        <p:sp>
          <p:nvSpPr>
            <p:cNvPr id="78" name="CuadroTexto 77"/>
            <p:cNvSpPr txBox="1"/>
            <p:nvPr/>
          </p:nvSpPr>
          <p:spPr>
            <a:xfrm>
              <a:off x="7914610" y="3931999"/>
              <a:ext cx="110959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050" dirty="0" smtClean="0">
                  <a:solidFill>
                    <a:srgbClr val="FF33CC"/>
                  </a:solidFill>
                </a:rPr>
                <a:t>Gracias por venir</a:t>
              </a:r>
              <a:endParaRPr lang="en-US" sz="1050" dirty="0">
                <a:solidFill>
                  <a:srgbClr val="FF33CC"/>
                </a:solidFill>
              </a:endParaRPr>
            </a:p>
          </p:txBody>
        </p:sp>
        <p:sp>
          <p:nvSpPr>
            <p:cNvPr id="79" name="Estrella de 5 puntas 78"/>
            <p:cNvSpPr/>
            <p:nvPr/>
          </p:nvSpPr>
          <p:spPr>
            <a:xfrm>
              <a:off x="9160609" y="3347224"/>
              <a:ext cx="225492" cy="199697"/>
            </a:xfrm>
            <a:prstGeom prst="star5">
              <a:avLst/>
            </a:prstGeom>
            <a:solidFill>
              <a:srgbClr val="992B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upo 70"/>
          <p:cNvGrpSpPr/>
          <p:nvPr/>
        </p:nvGrpSpPr>
        <p:grpSpPr>
          <a:xfrm rot="10800000">
            <a:off x="6547944" y="2447297"/>
            <a:ext cx="3636580" cy="1080000"/>
            <a:chOff x="6746048" y="3161167"/>
            <a:chExt cx="2880000" cy="1080000"/>
          </a:xfrm>
        </p:grpSpPr>
        <p:sp>
          <p:nvSpPr>
            <p:cNvPr id="72" name="Rectángulo 71"/>
            <p:cNvSpPr/>
            <p:nvPr/>
          </p:nvSpPr>
          <p:spPr>
            <a:xfrm>
              <a:off x="6746048" y="3161167"/>
              <a:ext cx="2880000" cy="1080000"/>
            </a:xfrm>
            <a:prstGeom prst="rect">
              <a:avLst/>
            </a:prstGeom>
            <a:solidFill>
              <a:srgbClr val="F59D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CuadroTexto 72"/>
            <p:cNvSpPr txBox="1"/>
            <p:nvPr/>
          </p:nvSpPr>
          <p:spPr>
            <a:xfrm>
              <a:off x="7422057" y="3478029"/>
              <a:ext cx="152798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>
                  <a:solidFill>
                    <a:srgbClr val="8F246C"/>
                  </a:solidFill>
                  <a:latin typeface="Xiomara" panose="03080502040207040304" pitchFamily="66" charset="0"/>
                  <a:ea typeface="Xiomara" panose="03080502040207040304" pitchFamily="66" charset="0"/>
                </a:rPr>
                <a:t>Emma</a:t>
              </a:r>
              <a:endParaRPr lang="en-US" sz="4000" dirty="0">
                <a:solidFill>
                  <a:srgbClr val="8F246C"/>
                </a:solidFill>
                <a:latin typeface="Xiomara" panose="03080502040207040304" pitchFamily="66" charset="0"/>
                <a:ea typeface="Xiomara" panose="03080502040207040304" pitchFamily="66" charset="0"/>
              </a:endParaRPr>
            </a:p>
          </p:txBody>
        </p:sp>
        <p:sp>
          <p:nvSpPr>
            <p:cNvPr id="74" name="CuadroTexto 73"/>
            <p:cNvSpPr txBox="1"/>
            <p:nvPr/>
          </p:nvSpPr>
          <p:spPr>
            <a:xfrm>
              <a:off x="7914610" y="3931999"/>
              <a:ext cx="110959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050" dirty="0" smtClean="0">
                  <a:solidFill>
                    <a:srgbClr val="FF33CC"/>
                  </a:solidFill>
                </a:rPr>
                <a:t>Gracias por venir</a:t>
              </a:r>
              <a:endParaRPr lang="en-US" sz="1050" dirty="0">
                <a:solidFill>
                  <a:srgbClr val="FF33CC"/>
                </a:solidFill>
              </a:endParaRPr>
            </a:p>
          </p:txBody>
        </p:sp>
        <p:sp>
          <p:nvSpPr>
            <p:cNvPr id="75" name="Estrella de 5 puntas 74"/>
            <p:cNvSpPr/>
            <p:nvPr/>
          </p:nvSpPr>
          <p:spPr>
            <a:xfrm>
              <a:off x="9160609" y="3347224"/>
              <a:ext cx="225492" cy="199697"/>
            </a:xfrm>
            <a:prstGeom prst="star5">
              <a:avLst/>
            </a:prstGeom>
            <a:solidFill>
              <a:srgbClr val="992B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CuadroTexto 79"/>
          <p:cNvSpPr txBox="1"/>
          <p:nvPr/>
        </p:nvSpPr>
        <p:spPr>
          <a:xfrm>
            <a:off x="970879" y="4825942"/>
            <a:ext cx="89042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Tipografías: Xiomara y A </a:t>
            </a:r>
            <a:r>
              <a:rPr lang="es-ES" dirty="0" err="1" smtClean="0"/>
              <a:t>gentle</a:t>
            </a:r>
            <a:r>
              <a:rPr lang="es-ES" dirty="0" smtClean="0"/>
              <a:t> </a:t>
            </a:r>
            <a:r>
              <a:rPr lang="es-ES" dirty="0" err="1" smtClean="0"/>
              <a:t>touch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Las pueden descargar en:   </a:t>
            </a:r>
            <a:r>
              <a:rPr lang="en-US" dirty="0">
                <a:hlinkClick r:id="rId3"/>
              </a:rPr>
              <a:t>https://www.dafont.com/es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r>
              <a:rPr lang="en-US" dirty="0" err="1" smtClean="0"/>
              <a:t>colocando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buscador</a:t>
            </a:r>
            <a:r>
              <a:rPr lang="en-US" dirty="0" smtClean="0"/>
              <a:t> el </a:t>
            </a:r>
            <a:r>
              <a:rPr lang="en-US" dirty="0" err="1" smtClean="0"/>
              <a:t>nombre</a:t>
            </a:r>
            <a:endParaRPr lang="en-US" dirty="0" smtClean="0"/>
          </a:p>
          <a:p>
            <a:r>
              <a:rPr lang="es-ES" dirty="0"/>
              <a:t>d</a:t>
            </a:r>
            <a:r>
              <a:rPr lang="es-ES" dirty="0" smtClean="0"/>
              <a:t>e cada fuente. </a:t>
            </a:r>
          </a:p>
          <a:p>
            <a:r>
              <a:rPr lang="es-ES" dirty="0"/>
              <a:t> </a:t>
            </a:r>
            <a:r>
              <a:rPr lang="es-ES" dirty="0" smtClean="0"/>
              <a:t>                   </a:t>
            </a:r>
            <a:endParaRPr lang="en-US" dirty="0"/>
          </a:p>
        </p:txBody>
      </p:sp>
      <p:grpSp>
        <p:nvGrpSpPr>
          <p:cNvPr id="81" name="Grupo 80"/>
          <p:cNvGrpSpPr/>
          <p:nvPr/>
        </p:nvGrpSpPr>
        <p:grpSpPr>
          <a:xfrm>
            <a:off x="8223221" y="570030"/>
            <a:ext cx="1471449" cy="1471449"/>
            <a:chOff x="6547944" y="572975"/>
            <a:chExt cx="1471449" cy="1471449"/>
          </a:xfrm>
        </p:grpSpPr>
        <p:sp>
          <p:nvSpPr>
            <p:cNvPr id="82" name="Elipse 81"/>
            <p:cNvSpPr/>
            <p:nvPr/>
          </p:nvSpPr>
          <p:spPr>
            <a:xfrm>
              <a:off x="6547944" y="572975"/>
              <a:ext cx="1471449" cy="1471449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Elipse 82"/>
            <p:cNvSpPr/>
            <p:nvPr/>
          </p:nvSpPr>
          <p:spPr>
            <a:xfrm>
              <a:off x="6601809" y="626840"/>
              <a:ext cx="1363718" cy="136371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FF33CC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CuadroTexto 83"/>
            <p:cNvSpPr txBox="1"/>
            <p:nvPr/>
          </p:nvSpPr>
          <p:spPr>
            <a:xfrm>
              <a:off x="6652726" y="1068861"/>
              <a:ext cx="126188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8F246C"/>
                  </a:solidFill>
                  <a:latin typeface="Xiomara" panose="03080502040207040304" pitchFamily="66" charset="0"/>
                  <a:ea typeface="Xiomara" panose="03080502040207040304" pitchFamily="66" charset="0"/>
                </a:rPr>
                <a:t>Emma</a:t>
              </a:r>
              <a:endParaRPr lang="en-US" sz="3200" dirty="0">
                <a:solidFill>
                  <a:srgbClr val="8F246C"/>
                </a:solidFill>
                <a:latin typeface="Xiomara" panose="03080502040207040304" pitchFamily="66" charset="0"/>
                <a:ea typeface="Xiomara" panose="03080502040207040304" pitchFamily="66" charset="0"/>
              </a:endParaRPr>
            </a:p>
          </p:txBody>
        </p:sp>
        <p:sp>
          <p:nvSpPr>
            <p:cNvPr id="85" name="CuadroTexto 84"/>
            <p:cNvSpPr txBox="1"/>
            <p:nvPr/>
          </p:nvSpPr>
          <p:spPr>
            <a:xfrm>
              <a:off x="6739378" y="1525600"/>
              <a:ext cx="110959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050" dirty="0" smtClean="0">
                  <a:solidFill>
                    <a:srgbClr val="F59DD1"/>
                  </a:solidFill>
                </a:rPr>
                <a:t>Gracias por venir</a:t>
              </a:r>
              <a:endParaRPr lang="en-US" sz="1050" dirty="0">
                <a:solidFill>
                  <a:srgbClr val="F59DD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324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2923</TotalTime>
  <Words>51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 Gentle Touch</vt:lpstr>
      <vt:lpstr>Arial</vt:lpstr>
      <vt:lpstr>Calibri</vt:lpstr>
      <vt:lpstr>Calibri Light</vt:lpstr>
      <vt:lpstr>Xiomara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Victoria</dc:creator>
  <cp:lastModifiedBy>Victoria</cp:lastModifiedBy>
  <cp:revision>27</cp:revision>
  <cp:lastPrinted>2020-05-10T21:32:25Z</cp:lastPrinted>
  <dcterms:created xsi:type="dcterms:W3CDTF">2020-05-09T22:07:20Z</dcterms:created>
  <dcterms:modified xsi:type="dcterms:W3CDTF">2020-05-11T22:51:06Z</dcterms:modified>
</cp:coreProperties>
</file>