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0691813" cy="7559675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60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0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6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6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0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6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7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2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7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6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3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80A8-954C-4E2F-A3DF-9D2079B3305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15685-3F2E-4364-AF35-55AF4C1F8EE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7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5709339" y="139700"/>
            <a:ext cx="4793562" cy="7264400"/>
          </a:xfrm>
          <a:prstGeom prst="roundRect">
            <a:avLst>
              <a:gd name="adj" fmla="val 22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5ZSXDCY´Ç</a:t>
            </a:r>
          </a:p>
          <a:p>
            <a:pPr algn="ctr"/>
            <a:r>
              <a:rPr lang="es-ES" dirty="0" smtClean="0"/>
              <a:t>413, </a:t>
            </a:r>
          </a:p>
          <a:p>
            <a:pPr algn="ctr"/>
            <a:endParaRPr lang="en-US" dirty="0"/>
          </a:p>
        </p:txBody>
      </p:sp>
      <p:sp>
        <p:nvSpPr>
          <p:cNvPr id="5" name="Rectángulo redondeado 4"/>
          <p:cNvSpPr/>
          <p:nvPr/>
        </p:nvSpPr>
        <p:spPr>
          <a:xfrm>
            <a:off x="177800" y="147638"/>
            <a:ext cx="4833975" cy="7264400"/>
          </a:xfrm>
          <a:prstGeom prst="roundRect">
            <a:avLst>
              <a:gd name="adj" fmla="val 22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621" y="2909019"/>
            <a:ext cx="1648971" cy="341681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00" y="3137620"/>
            <a:ext cx="1938532" cy="318821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707057" y="841405"/>
            <a:ext cx="4892686" cy="144655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s-ES" sz="4400" dirty="0" smtClean="0">
                <a:effectLst/>
                <a:latin typeface="A Gentle Touch" panose="02000603000000000000" pitchFamily="2" charset="0"/>
                <a:ea typeface="A Gentle Touch" panose="02000603000000000000" pitchFamily="2" charset="0"/>
              </a:rPr>
              <a:t>La maravillosa historia </a:t>
            </a:r>
          </a:p>
          <a:p>
            <a:pPr algn="ctr"/>
            <a:r>
              <a:rPr lang="es-ES" sz="4400" dirty="0">
                <a:effectLst/>
                <a:latin typeface="A Gentle Touch" panose="02000603000000000000" pitchFamily="2" charset="0"/>
                <a:ea typeface="A Gentle Touch" panose="02000603000000000000" pitchFamily="2" charset="0"/>
              </a:rPr>
              <a:t>d</a:t>
            </a:r>
            <a:r>
              <a:rPr lang="es-ES" sz="4400" dirty="0" smtClean="0">
                <a:effectLst/>
                <a:latin typeface="A Gentle Touch" panose="02000603000000000000" pitchFamily="2" charset="0"/>
                <a:ea typeface="A Gentle Touch" panose="02000603000000000000" pitchFamily="2" charset="0"/>
              </a:rPr>
              <a:t>el mejor papi del mundo</a:t>
            </a:r>
            <a:endParaRPr lang="en-US" sz="4400" dirty="0">
              <a:effectLst/>
              <a:latin typeface="A Gentle Touch" panose="02000603000000000000" pitchFamily="2" charset="0"/>
              <a:ea typeface="A Gentle Touch" panose="02000603000000000000" pitchFamily="2" charset="0"/>
            </a:endParaRPr>
          </a:p>
        </p:txBody>
      </p:sp>
      <p:sp>
        <p:nvSpPr>
          <p:cNvPr id="9" name="Estrella de 5 puntas 8"/>
          <p:cNvSpPr/>
          <p:nvPr/>
        </p:nvSpPr>
        <p:spPr>
          <a:xfrm rot="20619401">
            <a:off x="5867400" y="6616700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strella de 5 puntas 9"/>
          <p:cNvSpPr/>
          <p:nvPr/>
        </p:nvSpPr>
        <p:spPr>
          <a:xfrm rot="846775">
            <a:off x="9732148" y="6616699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strella de 5 puntas 10"/>
          <p:cNvSpPr/>
          <p:nvPr/>
        </p:nvSpPr>
        <p:spPr>
          <a:xfrm rot="846775">
            <a:off x="9757315" y="2557602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strella de 5 puntas 11"/>
          <p:cNvSpPr/>
          <p:nvPr/>
        </p:nvSpPr>
        <p:spPr>
          <a:xfrm rot="20297406">
            <a:off x="5756802" y="2557601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strella de 5 puntas 12"/>
          <p:cNvSpPr/>
          <p:nvPr/>
        </p:nvSpPr>
        <p:spPr>
          <a:xfrm rot="846775">
            <a:off x="6343870" y="331803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strella de 5 puntas 13"/>
          <p:cNvSpPr/>
          <p:nvPr/>
        </p:nvSpPr>
        <p:spPr>
          <a:xfrm rot="846775">
            <a:off x="9084448" y="314842"/>
            <a:ext cx="317500" cy="3175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862" y="1829114"/>
            <a:ext cx="1947676" cy="1950724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1396675" y="3795444"/>
            <a:ext cx="26333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Este cuento está dedicado</a:t>
            </a:r>
          </a:p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Con todo el corazón para</a:t>
            </a:r>
          </a:p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Vos de parte de tu familia</a:t>
            </a:r>
          </a:p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Te amamos!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536700" y="6968117"/>
            <a:ext cx="235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Editorial Familia palitos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6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43599" y="1092200"/>
            <a:ext cx="4214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Bradley Hand ITC" panose="03070402050302030203" pitchFamily="66" charset="0"/>
              </a:rPr>
              <a:t>Había una vez, un hombre llamado Lucas</a:t>
            </a:r>
          </a:p>
          <a:p>
            <a:r>
              <a:rPr lang="es-ES" b="1" dirty="0" smtClean="0">
                <a:latin typeface="Bradley Hand ITC" panose="03070402050302030203" pitchFamily="66" charset="0"/>
              </a:rPr>
              <a:t>……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97" y="3779838"/>
            <a:ext cx="1575819" cy="307239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307" y="3395277"/>
            <a:ext cx="1682499" cy="358445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290303" y="2205186"/>
            <a:ext cx="3919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Bradley Hand ITC" panose="03070402050302030203" pitchFamily="66" charset="0"/>
              </a:rPr>
              <a:t>Que conoció a una niña llamada flor…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56383" y="306388"/>
            <a:ext cx="4826000" cy="6946900"/>
          </a:xfrm>
          <a:prstGeom prst="roundRect">
            <a:avLst>
              <a:gd name="adj" fmla="val 5088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844" y="4459036"/>
            <a:ext cx="1645923" cy="1999492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406400" y="1553865"/>
            <a:ext cx="3868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Bradley Hand ITC" panose="03070402050302030203" pitchFamily="66" charset="0"/>
              </a:rPr>
              <a:t>Un día decidieron adoptar un perrito…</a:t>
            </a:r>
            <a:endParaRPr lang="en-US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63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5674434" y="306388"/>
            <a:ext cx="4826000" cy="6946900"/>
          </a:xfrm>
          <a:prstGeom prst="roundRect">
            <a:avLst>
              <a:gd name="adj" fmla="val 5088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744" y="3629278"/>
            <a:ext cx="1645923" cy="199949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95300" y="1553865"/>
            <a:ext cx="3794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Bradley Hand ITC" panose="03070402050302030203" pitchFamily="66" charset="0"/>
              </a:rPr>
              <a:t>Un día al </a:t>
            </a:r>
            <a:r>
              <a:rPr lang="es-ES" b="1" dirty="0" err="1" smtClean="0">
                <a:latin typeface="Bradley Hand ITC" panose="03070402050302030203" pitchFamily="66" charset="0"/>
              </a:rPr>
              <a:t>fín</a:t>
            </a:r>
            <a:r>
              <a:rPr lang="es-ES" b="1" dirty="0" smtClean="0">
                <a:latin typeface="Bradley Hand ITC" panose="03070402050302030203" pitchFamily="66" charset="0"/>
              </a:rPr>
              <a:t> la familia se agrandó…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16" y="4459036"/>
            <a:ext cx="1944628" cy="227686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779" y="3557543"/>
            <a:ext cx="1572771" cy="333147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550" y="3399047"/>
            <a:ext cx="2270765" cy="3489967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911" y="5699378"/>
            <a:ext cx="997068" cy="1167414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246" y="5836586"/>
            <a:ext cx="871142" cy="105827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612856" y="1048552"/>
            <a:ext cx="32239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GRACIAS POR CUIDARNOS</a:t>
            </a:r>
          </a:p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SIEMPRE PAPI TE AMAMOS!</a:t>
            </a:r>
          </a:p>
          <a:p>
            <a:pPr algn="ctr"/>
            <a:endParaRPr lang="es-ES" b="1" dirty="0">
              <a:latin typeface="Bradley Hand ITC" panose="03070402050302030203" pitchFamily="66" charset="0"/>
            </a:endParaRPr>
          </a:p>
          <a:p>
            <a:pPr algn="ctr"/>
            <a:r>
              <a:rPr lang="es-ES" b="1" dirty="0" smtClean="0">
                <a:latin typeface="Bradley Hand ITC" panose="03070402050302030203" pitchFamily="66" charset="0"/>
              </a:rPr>
              <a:t>FELIZ DÍA!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sp>
        <p:nvSpPr>
          <p:cNvPr id="15" name="Corazón 14"/>
          <p:cNvSpPr/>
          <p:nvPr/>
        </p:nvSpPr>
        <p:spPr>
          <a:xfrm rot="20592674">
            <a:off x="635000" y="643686"/>
            <a:ext cx="533400" cy="495300"/>
          </a:xfrm>
          <a:prstGeom prst="heart">
            <a:avLst/>
          </a:prstGeom>
          <a:solidFill>
            <a:srgbClr val="F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razón 15"/>
          <p:cNvSpPr/>
          <p:nvPr/>
        </p:nvSpPr>
        <p:spPr>
          <a:xfrm rot="1378600">
            <a:off x="4140403" y="542960"/>
            <a:ext cx="533400" cy="495300"/>
          </a:xfrm>
          <a:prstGeom prst="heart">
            <a:avLst/>
          </a:prstGeom>
          <a:solidFill>
            <a:srgbClr val="F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razón 16"/>
          <p:cNvSpPr/>
          <p:nvPr/>
        </p:nvSpPr>
        <p:spPr>
          <a:xfrm rot="21230229">
            <a:off x="968030" y="2985366"/>
            <a:ext cx="416476" cy="386728"/>
          </a:xfrm>
          <a:prstGeom prst="heart">
            <a:avLst/>
          </a:prstGeom>
          <a:solidFill>
            <a:srgbClr val="F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15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59208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1182</TotalTime>
  <Words>76</Words>
  <Application>Microsoft Office PowerPoint</Application>
  <PresentationFormat>Personalizado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 Gentle Touch</vt:lpstr>
      <vt:lpstr>Arial</vt:lpstr>
      <vt:lpstr>Bradley Hand ITC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Victoria</dc:creator>
  <cp:lastModifiedBy>Victoria</cp:lastModifiedBy>
  <cp:revision>6</cp:revision>
  <cp:lastPrinted>2020-05-03T19:39:38Z</cp:lastPrinted>
  <dcterms:created xsi:type="dcterms:W3CDTF">2020-05-03T18:50:40Z</dcterms:created>
  <dcterms:modified xsi:type="dcterms:W3CDTF">2020-05-04T14:33:03Z</dcterms:modified>
</cp:coreProperties>
</file>